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56" r:id="rId1"/>
  </p:sldMasterIdLst>
  <p:notesMasterIdLst>
    <p:notesMasterId r:id="rId18"/>
  </p:notesMasterIdLst>
  <p:handoutMasterIdLst>
    <p:handoutMasterId r:id="rId19"/>
  </p:handoutMasterIdLst>
  <p:sldIdLst>
    <p:sldId id="274" r:id="rId2"/>
    <p:sldId id="271" r:id="rId3"/>
    <p:sldId id="278" r:id="rId4"/>
    <p:sldId id="279" r:id="rId5"/>
    <p:sldId id="291" r:id="rId6"/>
    <p:sldId id="280" r:id="rId7"/>
    <p:sldId id="281" r:id="rId8"/>
    <p:sldId id="282" r:id="rId9"/>
    <p:sldId id="283" r:id="rId10"/>
    <p:sldId id="286" r:id="rId11"/>
    <p:sldId id="285" r:id="rId12"/>
    <p:sldId id="288" r:id="rId13"/>
    <p:sldId id="289" r:id="rId14"/>
    <p:sldId id="287" r:id="rId15"/>
    <p:sldId id="290" r:id="rId16"/>
    <p:sldId id="277" r:id="rId17"/>
  </p:sldIdLst>
  <p:sldSz cx="12188825" cy="6858000"/>
  <p:notesSz cx="6858000" cy="9144000"/>
  <p:custDataLst>
    <p:tags r:id="rId21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BB03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647" autoAdjust="0"/>
    <p:restoredTop sz="94660"/>
  </p:normalViewPr>
  <p:slideViewPr>
    <p:cSldViewPr snapToGrid="0" snapToObjects="1">
      <p:cViewPr>
        <p:scale>
          <a:sx n="80" d="100"/>
          <a:sy n="80" d="100"/>
        </p:scale>
        <p:origin x="-80" y="-80"/>
      </p:cViewPr>
      <p:guideLst>
        <p:guide orient="horz" pos="4063"/>
        <p:guide orient="horz" pos="490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 showGuides="1">
      <p:cViewPr varScale="1">
        <p:scale>
          <a:sx n="95" d="100"/>
          <a:sy n="95" d="100"/>
        </p:scale>
        <p:origin x="-3630" y="-1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interSettings" Target="printerSettings/printerSettings1.bin"/><Relationship Id="rId21" Type="http://schemas.openxmlformats.org/officeDocument/2006/relationships/tags" Target="tags/tag1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2EE567-80D6-42C6-844A-F0F6714FC972}" type="datetimeFigureOut">
              <a:rPr lang="en-US" smtClean="0"/>
              <a:pPr/>
              <a:t>5/5/13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3C794B-268C-4A67-8C2B-68C4E4A2A78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09903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A3B128-E09D-491C-B840-DB8C264A8EFA}" type="datetimeFigureOut">
              <a:rPr lang="en-US" smtClean="0"/>
              <a:pPr/>
              <a:t>5/5/13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F2277D-4E65-471B-8FDC-312617F5EA8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2364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0B54A9C-A286-4D15-969A-0F25B6B043F7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736"/>
          <a:stretch/>
        </p:blipFill>
        <p:spPr>
          <a:xfrm>
            <a:off x="-1" y="0"/>
            <a:ext cx="12188826" cy="6858001"/>
          </a:xfrm>
          <a:prstGeom prst="rect">
            <a:avLst/>
          </a:prstGeom>
        </p:spPr>
      </p:pic>
      <p:pic>
        <p:nvPicPr>
          <p:cNvPr id="10" name="Picture 9" descr="Adobe_logo_tag_top_7-8in_png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628852" y="0"/>
            <a:ext cx="470911" cy="789055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644EF78C-0077-4668-88B9-243DFB96141B}" type="datetime1">
              <a:rPr lang="en-US" smtClean="0"/>
              <a:pPr/>
              <a:t>5/5/13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fld id="{90156F56-D5AE-4C6F-B826-C69D1BC521B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2109" y="4043049"/>
            <a:ext cx="6009231" cy="368360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0007" y="2559734"/>
            <a:ext cx="7755894" cy="2966630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0" y="1296988"/>
            <a:ext cx="12188825" cy="11701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1182" y="1487058"/>
            <a:ext cx="10918220" cy="446276"/>
          </a:xfrm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1182" y="1890011"/>
            <a:ext cx="10918220" cy="328295"/>
          </a:xfr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1pPr>
            <a:lvl2pPr marL="5441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882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324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765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207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648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090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531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8D6CA-D4AF-4FDC-9641-A8569C957DEB}" type="datetime1">
              <a:rPr lang="en-US" smtClean="0"/>
              <a:pPr/>
              <a:t>5/5/13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50707-6B9C-41AD-8E71-8169BFD8CE9E}" type="datetime1">
              <a:rPr lang="en-US" smtClean="0"/>
              <a:pPr/>
              <a:t>5/5/13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theme" Target="../theme/theme1.xml"/><Relationship Id="rId5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3605"/>
          <a:stretch/>
        </p:blipFill>
        <p:spPr>
          <a:xfrm>
            <a:off x="11475" y="1"/>
            <a:ext cx="12188826" cy="779464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851" b="43736"/>
          <a:stretch/>
        </p:blipFill>
        <p:spPr>
          <a:xfrm>
            <a:off x="11476" y="6442076"/>
            <a:ext cx="12188826" cy="415925"/>
          </a:xfrm>
          <a:prstGeom prst="rect">
            <a:avLst/>
          </a:prstGeom>
        </p:spPr>
      </p:pic>
      <p:sp>
        <p:nvSpPr>
          <p:cNvPr id="9" name="Rectangle 21"/>
          <p:cNvSpPr>
            <a:spLocks noChangeArrowheads="1"/>
          </p:cNvSpPr>
          <p:nvPr userDrawn="1"/>
        </p:nvSpPr>
        <p:spPr bwMode="auto">
          <a:xfrm>
            <a:off x="304720" y="6487239"/>
            <a:ext cx="5181679" cy="1077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anchor="b">
            <a:spAutoFit/>
          </a:bodyPr>
          <a:lstStyle/>
          <a:p>
            <a:r>
              <a:rPr lang="en-US" sz="700" dirty="0" smtClean="0">
                <a:solidFill>
                  <a:schemeClr val="tx1"/>
                </a:solidFill>
                <a:latin typeface="Adobe Clean" pitchFamily="-111" charset="0"/>
              </a:rPr>
              <a:t>© 2013 Adobe Systems Incorporated.  All Rights Reserved.  Adobe Confidential.</a:t>
            </a:r>
            <a:endParaRPr lang="en-US" sz="700" dirty="0">
              <a:solidFill>
                <a:schemeClr val="tx1"/>
              </a:solidFill>
              <a:latin typeface="Adobe Clean" pitchFamily="-111" charset="0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721" y="184150"/>
            <a:ext cx="11579384" cy="411162"/>
          </a:xfrm>
          <a:prstGeom prst="rect">
            <a:avLst/>
          </a:prstGeom>
        </p:spPr>
        <p:txBody>
          <a:bodyPr vert="horz" lIns="108829" tIns="54414" rIns="108829" bIns="54414" rtlCol="0" anchor="ctr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721" y="990600"/>
            <a:ext cx="11579384" cy="5181600"/>
          </a:xfrm>
          <a:prstGeom prst="rect">
            <a:avLst/>
          </a:prstGeom>
        </p:spPr>
        <p:txBody>
          <a:bodyPr vert="horz" lIns="108829" tIns="54414" rIns="108829" bIns="54414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586545" y="6629400"/>
            <a:ext cx="1015735" cy="168274"/>
          </a:xfrm>
          <a:prstGeom prst="rect">
            <a:avLst/>
          </a:prstGeom>
        </p:spPr>
        <p:txBody>
          <a:bodyPr vert="horz" lIns="108829" tIns="54414" rIns="108829" bIns="54414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3AB78257-7A7E-4BBC-BB44-767E213B120F}" type="datetime1">
              <a:rPr lang="en-US" smtClean="0"/>
              <a:pPr/>
              <a:t>5/5/13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1441" y="6629400"/>
            <a:ext cx="5203530" cy="168274"/>
          </a:xfrm>
          <a:prstGeom prst="rect">
            <a:avLst/>
          </a:prstGeom>
        </p:spPr>
        <p:txBody>
          <a:bodyPr vert="horz" lIns="0" tIns="54414" rIns="108829" bIns="54414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586545" y="6477000"/>
            <a:ext cx="1015735" cy="168274"/>
          </a:xfrm>
          <a:prstGeom prst="rect">
            <a:avLst/>
          </a:prstGeom>
        </p:spPr>
        <p:txBody>
          <a:bodyPr vert="horz" lIns="108829" tIns="54414" rIns="108829" bIns="54414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pPr algn="ctr"/>
            <a:fld id="{90156F56-D5AE-4C6F-B826-C69D1BC521BB}" type="slidenum">
              <a:rPr lang="en-US" smtClean="0"/>
              <a:pPr algn="ctr"/>
              <a:t>‹#›</a:t>
            </a:fld>
            <a:endParaRPr lang="en-US" dirty="0"/>
          </a:p>
        </p:txBody>
      </p:sp>
      <p:grpSp>
        <p:nvGrpSpPr>
          <p:cNvPr id="10" name="Group 19"/>
          <p:cNvGrpSpPr/>
          <p:nvPr userDrawn="1"/>
        </p:nvGrpSpPr>
        <p:grpSpPr>
          <a:xfrm>
            <a:off x="11708890" y="6531903"/>
            <a:ext cx="194813" cy="244852"/>
            <a:chOff x="8786300" y="6528874"/>
            <a:chExt cx="204225" cy="256615"/>
          </a:xfrm>
          <a:solidFill>
            <a:schemeClr val="tx1"/>
          </a:solidFill>
        </p:grpSpPr>
        <p:sp>
          <p:nvSpPr>
            <p:cNvPr id="21" name="Freeform 20"/>
            <p:cNvSpPr>
              <a:spLocks noEditPoints="1"/>
            </p:cNvSpPr>
            <p:nvPr/>
          </p:nvSpPr>
          <p:spPr bwMode="auto">
            <a:xfrm>
              <a:off x="8788450" y="6725362"/>
              <a:ext cx="36545" cy="60127"/>
            </a:xfrm>
            <a:custGeom>
              <a:avLst/>
              <a:gdLst>
                <a:gd name="T0" fmla="*/ 540229938 w 212"/>
                <a:gd name="T1" fmla="*/ 2083798107 h 332"/>
                <a:gd name="T2" fmla="*/ 426475886 w 212"/>
                <a:gd name="T3" fmla="*/ 2147483647 h 332"/>
                <a:gd name="T4" fmla="*/ 0 w 212"/>
                <a:gd name="T5" fmla="*/ 2147483647 h 332"/>
                <a:gd name="T6" fmla="*/ 525996886 w 212"/>
                <a:gd name="T7" fmla="*/ 0 h 332"/>
                <a:gd name="T8" fmla="*/ 1037797444 w 212"/>
                <a:gd name="T9" fmla="*/ 0 h 332"/>
                <a:gd name="T10" fmla="*/ 1506935762 w 212"/>
                <a:gd name="T11" fmla="*/ 2147483647 h 332"/>
                <a:gd name="T12" fmla="*/ 1094656011 w 212"/>
                <a:gd name="T13" fmla="*/ 2147483647 h 332"/>
                <a:gd name="T14" fmla="*/ 980938876 w 212"/>
                <a:gd name="T15" fmla="*/ 2083798107 h 332"/>
                <a:gd name="T16" fmla="*/ 540229938 w 212"/>
                <a:gd name="T17" fmla="*/ 2083798107 h 332"/>
                <a:gd name="T18" fmla="*/ 938276636 w 212"/>
                <a:gd name="T19" fmla="*/ 1703423933 h 332"/>
                <a:gd name="T20" fmla="*/ 852988688 w 212"/>
                <a:gd name="T21" fmla="*/ 1108041259 h 332"/>
                <a:gd name="T22" fmla="*/ 852988688 w 212"/>
                <a:gd name="T23" fmla="*/ 1108041259 h 332"/>
                <a:gd name="T24" fmla="*/ 767700933 w 212"/>
                <a:gd name="T25" fmla="*/ 479618371 h 332"/>
                <a:gd name="T26" fmla="*/ 767700933 w 212"/>
                <a:gd name="T27" fmla="*/ 479618371 h 332"/>
                <a:gd name="T28" fmla="*/ 767700933 w 212"/>
                <a:gd name="T29" fmla="*/ 479618371 h 332"/>
                <a:gd name="T30" fmla="*/ 682376261 w 212"/>
                <a:gd name="T31" fmla="*/ 1108041259 h 332"/>
                <a:gd name="T32" fmla="*/ 582855261 w 212"/>
                <a:gd name="T33" fmla="*/ 1703423933 h 332"/>
                <a:gd name="T34" fmla="*/ 938276636 w 212"/>
                <a:gd name="T35" fmla="*/ 1703423933 h 332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212"/>
                <a:gd name="T55" fmla="*/ 0 h 332"/>
                <a:gd name="T56" fmla="*/ 212 w 212"/>
                <a:gd name="T57" fmla="*/ 332 h 332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212" h="332">
                  <a:moveTo>
                    <a:pt x="76" y="252"/>
                  </a:moveTo>
                  <a:lnTo>
                    <a:pt x="60" y="332"/>
                  </a:lnTo>
                  <a:lnTo>
                    <a:pt x="0" y="332"/>
                  </a:lnTo>
                  <a:lnTo>
                    <a:pt x="74" y="0"/>
                  </a:lnTo>
                  <a:lnTo>
                    <a:pt x="146" y="0"/>
                  </a:lnTo>
                  <a:lnTo>
                    <a:pt x="212" y="332"/>
                  </a:lnTo>
                  <a:lnTo>
                    <a:pt x="154" y="332"/>
                  </a:lnTo>
                  <a:lnTo>
                    <a:pt x="138" y="252"/>
                  </a:lnTo>
                  <a:lnTo>
                    <a:pt x="76" y="252"/>
                  </a:lnTo>
                  <a:close/>
                  <a:moveTo>
                    <a:pt x="132" y="206"/>
                  </a:moveTo>
                  <a:lnTo>
                    <a:pt x="120" y="134"/>
                  </a:lnTo>
                  <a:lnTo>
                    <a:pt x="108" y="58"/>
                  </a:lnTo>
                  <a:lnTo>
                    <a:pt x="96" y="134"/>
                  </a:lnTo>
                  <a:lnTo>
                    <a:pt x="82" y="206"/>
                  </a:lnTo>
                  <a:lnTo>
                    <a:pt x="132" y="20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Freeform 21"/>
            <p:cNvSpPr>
              <a:spLocks noEditPoints="1"/>
            </p:cNvSpPr>
            <p:nvPr/>
          </p:nvSpPr>
          <p:spPr bwMode="auto">
            <a:xfrm>
              <a:off x="8828220" y="6724288"/>
              <a:ext cx="32246" cy="61201"/>
            </a:xfrm>
            <a:custGeom>
              <a:avLst/>
              <a:gdLst>
                <a:gd name="T0" fmla="*/ 1389229327 w 182"/>
                <a:gd name="T1" fmla="*/ 2110823318 h 346"/>
                <a:gd name="T2" fmla="*/ 1404655613 w 182"/>
                <a:gd name="T3" fmla="*/ 2147483647 h 346"/>
                <a:gd name="T4" fmla="*/ 972444917 w 182"/>
                <a:gd name="T5" fmla="*/ 2147483647 h 346"/>
                <a:gd name="T6" fmla="*/ 972444917 w 182"/>
                <a:gd name="T7" fmla="*/ 2147483647 h 346"/>
                <a:gd name="T8" fmla="*/ 818103406 w 182"/>
                <a:gd name="T9" fmla="*/ 2147483647 h 346"/>
                <a:gd name="T10" fmla="*/ 648296677 w 182"/>
                <a:gd name="T11" fmla="*/ 2147483647 h 346"/>
                <a:gd name="T12" fmla="*/ 586552207 w 182"/>
                <a:gd name="T13" fmla="*/ 2147483647 h 346"/>
                <a:gd name="T14" fmla="*/ 447637180 w 182"/>
                <a:gd name="T15" fmla="*/ 2147483647 h 346"/>
                <a:gd name="T16" fmla="*/ 324148240 w 182"/>
                <a:gd name="T17" fmla="*/ 2147483647 h 346"/>
                <a:gd name="T18" fmla="*/ 154341511 w 182"/>
                <a:gd name="T19" fmla="*/ 2147483647 h 346"/>
                <a:gd name="T20" fmla="*/ 46317986 w 182"/>
                <a:gd name="T21" fmla="*/ 2095415750 h 346"/>
                <a:gd name="T22" fmla="*/ 0 w 182"/>
                <a:gd name="T23" fmla="*/ 1710229130 h 346"/>
                <a:gd name="T24" fmla="*/ 15426286 w 182"/>
                <a:gd name="T25" fmla="*/ 1479117000 h 346"/>
                <a:gd name="T26" fmla="*/ 108062456 w 182"/>
                <a:gd name="T27" fmla="*/ 1124745318 h 346"/>
                <a:gd name="T28" fmla="*/ 277830253 w 182"/>
                <a:gd name="T29" fmla="*/ 878225818 h 346"/>
                <a:gd name="T30" fmla="*/ 478489751 w 182"/>
                <a:gd name="T31" fmla="*/ 770373438 h 346"/>
                <a:gd name="T32" fmla="*/ 601978493 w 182"/>
                <a:gd name="T33" fmla="*/ 754966068 h 346"/>
                <a:gd name="T34" fmla="*/ 802677120 w 182"/>
                <a:gd name="T35" fmla="*/ 801188375 h 346"/>
                <a:gd name="T36" fmla="*/ 910700447 w 182"/>
                <a:gd name="T37" fmla="*/ 939855693 h 346"/>
                <a:gd name="T38" fmla="*/ 926165862 w 182"/>
                <a:gd name="T39" fmla="*/ 0 h 346"/>
                <a:gd name="T40" fmla="*/ 926165862 w 182"/>
                <a:gd name="T41" fmla="*/ 1494524568 h 346"/>
                <a:gd name="T42" fmla="*/ 926165862 w 182"/>
                <a:gd name="T43" fmla="*/ 1386672188 h 346"/>
                <a:gd name="T44" fmla="*/ 895274161 w 182"/>
                <a:gd name="T45" fmla="*/ 1294227375 h 346"/>
                <a:gd name="T46" fmla="*/ 802677120 w 182"/>
                <a:gd name="T47" fmla="*/ 1155560255 h 346"/>
                <a:gd name="T48" fmla="*/ 725467235 w 182"/>
                <a:gd name="T49" fmla="*/ 1140152688 h 346"/>
                <a:gd name="T50" fmla="*/ 663722963 w 182"/>
                <a:gd name="T51" fmla="*/ 1155560255 h 346"/>
                <a:gd name="T52" fmla="*/ 555699438 w 182"/>
                <a:gd name="T53" fmla="*/ 1248005068 h 346"/>
                <a:gd name="T54" fmla="*/ 493955166 w 182"/>
                <a:gd name="T55" fmla="*/ 1402079755 h 346"/>
                <a:gd name="T56" fmla="*/ 463063465 w 182"/>
                <a:gd name="T57" fmla="*/ 1725636500 h 346"/>
                <a:gd name="T58" fmla="*/ 478489751 w 182"/>
                <a:gd name="T59" fmla="*/ 1848896250 h 346"/>
                <a:gd name="T60" fmla="*/ 509381452 w 182"/>
                <a:gd name="T61" fmla="*/ 2064600813 h 346"/>
                <a:gd name="T62" fmla="*/ 571125922 w 182"/>
                <a:gd name="T63" fmla="*/ 2147483647 h 346"/>
                <a:gd name="T64" fmla="*/ 663722963 w 182"/>
                <a:gd name="T65" fmla="*/ 2147483647 h 346"/>
                <a:gd name="T66" fmla="*/ 710040950 w 182"/>
                <a:gd name="T67" fmla="*/ 2147483647 h 346"/>
                <a:gd name="T68" fmla="*/ 818103406 w 182"/>
                <a:gd name="T69" fmla="*/ 2147483647 h 346"/>
                <a:gd name="T70" fmla="*/ 910700447 w 182"/>
                <a:gd name="T71" fmla="*/ 2095415750 h 346"/>
                <a:gd name="T72" fmla="*/ 926165862 w 182"/>
                <a:gd name="T73" fmla="*/ 2049193443 h 346"/>
                <a:gd name="T74" fmla="*/ 926165862 w 182"/>
                <a:gd name="T75" fmla="*/ 1494524568 h 34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182"/>
                <a:gd name="T115" fmla="*/ 0 h 346"/>
                <a:gd name="T116" fmla="*/ 182 w 182"/>
                <a:gd name="T117" fmla="*/ 346 h 34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182" h="346">
                  <a:moveTo>
                    <a:pt x="180" y="0"/>
                  </a:moveTo>
                  <a:lnTo>
                    <a:pt x="180" y="274"/>
                  </a:lnTo>
                  <a:lnTo>
                    <a:pt x="182" y="342"/>
                  </a:lnTo>
                  <a:lnTo>
                    <a:pt x="130" y="342"/>
                  </a:lnTo>
                  <a:lnTo>
                    <a:pt x="126" y="314"/>
                  </a:lnTo>
                  <a:lnTo>
                    <a:pt x="118" y="328"/>
                  </a:lnTo>
                  <a:lnTo>
                    <a:pt x="106" y="338"/>
                  </a:lnTo>
                  <a:lnTo>
                    <a:pt x="92" y="344"/>
                  </a:lnTo>
                  <a:lnTo>
                    <a:pt x="84" y="346"/>
                  </a:lnTo>
                  <a:lnTo>
                    <a:pt x="76" y="346"/>
                  </a:lnTo>
                  <a:lnTo>
                    <a:pt x="66" y="346"/>
                  </a:lnTo>
                  <a:lnTo>
                    <a:pt x="58" y="344"/>
                  </a:lnTo>
                  <a:lnTo>
                    <a:pt x="50" y="342"/>
                  </a:lnTo>
                  <a:lnTo>
                    <a:pt x="42" y="338"/>
                  </a:lnTo>
                  <a:lnTo>
                    <a:pt x="30" y="326"/>
                  </a:lnTo>
                  <a:lnTo>
                    <a:pt x="20" y="310"/>
                  </a:lnTo>
                  <a:lnTo>
                    <a:pt x="12" y="292"/>
                  </a:lnTo>
                  <a:lnTo>
                    <a:pt x="6" y="272"/>
                  </a:lnTo>
                  <a:lnTo>
                    <a:pt x="2" y="248"/>
                  </a:lnTo>
                  <a:lnTo>
                    <a:pt x="0" y="222"/>
                  </a:lnTo>
                  <a:lnTo>
                    <a:pt x="2" y="192"/>
                  </a:lnTo>
                  <a:lnTo>
                    <a:pt x="6" y="168"/>
                  </a:lnTo>
                  <a:lnTo>
                    <a:pt x="14" y="146"/>
                  </a:lnTo>
                  <a:lnTo>
                    <a:pt x="24" y="128"/>
                  </a:lnTo>
                  <a:lnTo>
                    <a:pt x="36" y="114"/>
                  </a:lnTo>
                  <a:lnTo>
                    <a:pt x="48" y="106"/>
                  </a:lnTo>
                  <a:lnTo>
                    <a:pt x="62" y="100"/>
                  </a:lnTo>
                  <a:lnTo>
                    <a:pt x="78" y="98"/>
                  </a:lnTo>
                  <a:lnTo>
                    <a:pt x="92" y="100"/>
                  </a:lnTo>
                  <a:lnTo>
                    <a:pt x="104" y="104"/>
                  </a:lnTo>
                  <a:lnTo>
                    <a:pt x="112" y="112"/>
                  </a:lnTo>
                  <a:lnTo>
                    <a:pt x="118" y="122"/>
                  </a:lnTo>
                  <a:lnTo>
                    <a:pt x="120" y="122"/>
                  </a:lnTo>
                  <a:lnTo>
                    <a:pt x="120" y="0"/>
                  </a:lnTo>
                  <a:lnTo>
                    <a:pt x="180" y="0"/>
                  </a:lnTo>
                  <a:close/>
                  <a:moveTo>
                    <a:pt x="120" y="194"/>
                  </a:moveTo>
                  <a:lnTo>
                    <a:pt x="120" y="194"/>
                  </a:lnTo>
                  <a:lnTo>
                    <a:pt x="120" y="180"/>
                  </a:lnTo>
                  <a:lnTo>
                    <a:pt x="116" y="168"/>
                  </a:lnTo>
                  <a:lnTo>
                    <a:pt x="110" y="158"/>
                  </a:lnTo>
                  <a:lnTo>
                    <a:pt x="104" y="150"/>
                  </a:lnTo>
                  <a:lnTo>
                    <a:pt x="98" y="148"/>
                  </a:lnTo>
                  <a:lnTo>
                    <a:pt x="94" y="148"/>
                  </a:lnTo>
                  <a:lnTo>
                    <a:pt x="86" y="150"/>
                  </a:lnTo>
                  <a:lnTo>
                    <a:pt x="78" y="154"/>
                  </a:lnTo>
                  <a:lnTo>
                    <a:pt x="72" y="162"/>
                  </a:lnTo>
                  <a:lnTo>
                    <a:pt x="68" y="170"/>
                  </a:lnTo>
                  <a:lnTo>
                    <a:pt x="64" y="182"/>
                  </a:lnTo>
                  <a:lnTo>
                    <a:pt x="62" y="194"/>
                  </a:lnTo>
                  <a:lnTo>
                    <a:pt x="60" y="224"/>
                  </a:lnTo>
                  <a:lnTo>
                    <a:pt x="62" y="240"/>
                  </a:lnTo>
                  <a:lnTo>
                    <a:pt x="64" y="254"/>
                  </a:lnTo>
                  <a:lnTo>
                    <a:pt x="66" y="268"/>
                  </a:lnTo>
                  <a:lnTo>
                    <a:pt x="70" y="278"/>
                  </a:lnTo>
                  <a:lnTo>
                    <a:pt x="74" y="286"/>
                  </a:lnTo>
                  <a:lnTo>
                    <a:pt x="80" y="292"/>
                  </a:lnTo>
                  <a:lnTo>
                    <a:pt x="86" y="296"/>
                  </a:lnTo>
                  <a:lnTo>
                    <a:pt x="92" y="298"/>
                  </a:lnTo>
                  <a:lnTo>
                    <a:pt x="100" y="296"/>
                  </a:lnTo>
                  <a:lnTo>
                    <a:pt x="106" y="292"/>
                  </a:lnTo>
                  <a:lnTo>
                    <a:pt x="112" y="284"/>
                  </a:lnTo>
                  <a:lnTo>
                    <a:pt x="118" y="272"/>
                  </a:lnTo>
                  <a:lnTo>
                    <a:pt x="120" y="266"/>
                  </a:lnTo>
                  <a:lnTo>
                    <a:pt x="120" y="258"/>
                  </a:lnTo>
                  <a:lnTo>
                    <a:pt x="120" y="19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3" name="Freeform 22"/>
            <p:cNvSpPr>
              <a:spLocks noEditPoints="1"/>
            </p:cNvSpPr>
            <p:nvPr/>
          </p:nvSpPr>
          <p:spPr bwMode="auto">
            <a:xfrm>
              <a:off x="8865840" y="6741467"/>
              <a:ext cx="31171" cy="44022"/>
            </a:xfrm>
            <a:custGeom>
              <a:avLst/>
              <a:gdLst>
                <a:gd name="T0" fmla="*/ 627434408 w 182"/>
                <a:gd name="T1" fmla="*/ 1930842020 h 248"/>
                <a:gd name="T2" fmla="*/ 376467904 w 182"/>
                <a:gd name="T3" fmla="*/ 1868540196 h 248"/>
                <a:gd name="T4" fmla="*/ 167323101 w 182"/>
                <a:gd name="T5" fmla="*/ 1681713805 h 248"/>
                <a:gd name="T6" fmla="*/ 41821701 w 182"/>
                <a:gd name="T7" fmla="*/ 1385839502 h 248"/>
                <a:gd name="T8" fmla="*/ 0 w 182"/>
                <a:gd name="T9" fmla="*/ 965440631 h 248"/>
                <a:gd name="T10" fmla="*/ 13940631 w 182"/>
                <a:gd name="T11" fmla="*/ 731868152 h 248"/>
                <a:gd name="T12" fmla="*/ 111560960 w 182"/>
                <a:gd name="T13" fmla="*/ 358136488 h 248"/>
                <a:gd name="T14" fmla="*/ 292788014 w 182"/>
                <a:gd name="T15" fmla="*/ 124564206 h 248"/>
                <a:gd name="T16" fmla="*/ 515873448 w 182"/>
                <a:gd name="T17" fmla="*/ 15555735 h 248"/>
                <a:gd name="T18" fmla="*/ 641374848 w 182"/>
                <a:gd name="T19" fmla="*/ 0 h 248"/>
                <a:gd name="T20" fmla="*/ 906281982 w 182"/>
                <a:gd name="T21" fmla="*/ 62301626 h 248"/>
                <a:gd name="T22" fmla="*/ 1101486154 w 182"/>
                <a:gd name="T23" fmla="*/ 249128215 h 248"/>
                <a:gd name="T24" fmla="*/ 1226987554 w 182"/>
                <a:gd name="T25" fmla="*/ 560558055 h 248"/>
                <a:gd name="T26" fmla="*/ 1268809256 w 182"/>
                <a:gd name="T27" fmla="*/ 965440631 h 248"/>
                <a:gd name="T28" fmla="*/ 1254868816 w 182"/>
                <a:gd name="T29" fmla="*/ 1105560573 h 248"/>
                <a:gd name="T30" fmla="*/ 1226987554 w 182"/>
                <a:gd name="T31" fmla="*/ 1339133053 h 248"/>
                <a:gd name="T32" fmla="*/ 1171225413 w 182"/>
                <a:gd name="T33" fmla="*/ 1525998687 h 248"/>
                <a:gd name="T34" fmla="*/ 1087545523 w 182"/>
                <a:gd name="T35" fmla="*/ 1681713805 h 248"/>
                <a:gd name="T36" fmla="*/ 948103493 w 182"/>
                <a:gd name="T37" fmla="*/ 1837428725 h 248"/>
                <a:gd name="T38" fmla="*/ 738958881 w 182"/>
                <a:gd name="T39" fmla="*/ 1930842020 h 248"/>
                <a:gd name="T40" fmla="*/ 627434408 w 182"/>
                <a:gd name="T41" fmla="*/ 1930842020 h 248"/>
                <a:gd name="T42" fmla="*/ 641374848 w 182"/>
                <a:gd name="T43" fmla="*/ 1572705334 h 248"/>
                <a:gd name="T44" fmla="*/ 738958881 w 182"/>
                <a:gd name="T45" fmla="*/ 1525998687 h 248"/>
                <a:gd name="T46" fmla="*/ 794757509 w 182"/>
                <a:gd name="T47" fmla="*/ 1370283766 h 248"/>
                <a:gd name="T48" fmla="*/ 836579211 w 182"/>
                <a:gd name="T49" fmla="*/ 965440631 h 248"/>
                <a:gd name="T50" fmla="*/ 836579211 w 182"/>
                <a:gd name="T51" fmla="*/ 762979821 h 248"/>
                <a:gd name="T52" fmla="*/ 794757509 w 182"/>
                <a:gd name="T53" fmla="*/ 560558055 h 248"/>
                <a:gd name="T54" fmla="*/ 738958881 w 182"/>
                <a:gd name="T55" fmla="*/ 404843135 h 248"/>
                <a:gd name="T56" fmla="*/ 627434408 w 182"/>
                <a:gd name="T57" fmla="*/ 358136488 h 248"/>
                <a:gd name="T58" fmla="*/ 571672076 w 182"/>
                <a:gd name="T59" fmla="*/ 373692421 h 248"/>
                <a:gd name="T60" fmla="*/ 487992377 w 182"/>
                <a:gd name="T61" fmla="*/ 482700694 h 248"/>
                <a:gd name="T62" fmla="*/ 446170676 w 182"/>
                <a:gd name="T63" fmla="*/ 654010791 h 248"/>
                <a:gd name="T64" fmla="*/ 418289605 w 182"/>
                <a:gd name="T65" fmla="*/ 965440631 h 248"/>
                <a:gd name="T66" fmla="*/ 432230045 w 182"/>
                <a:gd name="T67" fmla="*/ 1198973868 h 248"/>
                <a:gd name="T68" fmla="*/ 460111307 w 182"/>
                <a:gd name="T69" fmla="*/ 1385839502 h 248"/>
                <a:gd name="T70" fmla="*/ 529850566 w 182"/>
                <a:gd name="T71" fmla="*/ 1525998687 h 248"/>
                <a:gd name="T72" fmla="*/ 641374848 w 182"/>
                <a:gd name="T73" fmla="*/ 1572705334 h 248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182"/>
                <a:gd name="T112" fmla="*/ 0 h 248"/>
                <a:gd name="T113" fmla="*/ 182 w 182"/>
                <a:gd name="T114" fmla="*/ 248 h 248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182" h="248">
                  <a:moveTo>
                    <a:pt x="90" y="248"/>
                  </a:moveTo>
                  <a:lnTo>
                    <a:pt x="90" y="248"/>
                  </a:lnTo>
                  <a:lnTo>
                    <a:pt x="70" y="246"/>
                  </a:lnTo>
                  <a:lnTo>
                    <a:pt x="54" y="240"/>
                  </a:lnTo>
                  <a:lnTo>
                    <a:pt x="38" y="230"/>
                  </a:lnTo>
                  <a:lnTo>
                    <a:pt x="24" y="216"/>
                  </a:lnTo>
                  <a:lnTo>
                    <a:pt x="14" y="198"/>
                  </a:lnTo>
                  <a:lnTo>
                    <a:pt x="6" y="178"/>
                  </a:lnTo>
                  <a:lnTo>
                    <a:pt x="2" y="152"/>
                  </a:lnTo>
                  <a:lnTo>
                    <a:pt x="0" y="124"/>
                  </a:lnTo>
                  <a:lnTo>
                    <a:pt x="2" y="94"/>
                  </a:lnTo>
                  <a:lnTo>
                    <a:pt x="8" y="68"/>
                  </a:lnTo>
                  <a:lnTo>
                    <a:pt x="16" y="46"/>
                  </a:lnTo>
                  <a:lnTo>
                    <a:pt x="28" y="30"/>
                  </a:lnTo>
                  <a:lnTo>
                    <a:pt x="42" y="16"/>
                  </a:lnTo>
                  <a:lnTo>
                    <a:pt x="58" y="6"/>
                  </a:lnTo>
                  <a:lnTo>
                    <a:pt x="74" y="2"/>
                  </a:lnTo>
                  <a:lnTo>
                    <a:pt x="92" y="0"/>
                  </a:lnTo>
                  <a:lnTo>
                    <a:pt x="112" y="2"/>
                  </a:lnTo>
                  <a:lnTo>
                    <a:pt x="130" y="8"/>
                  </a:lnTo>
                  <a:lnTo>
                    <a:pt x="144" y="18"/>
                  </a:lnTo>
                  <a:lnTo>
                    <a:pt x="158" y="32"/>
                  </a:lnTo>
                  <a:lnTo>
                    <a:pt x="168" y="50"/>
                  </a:lnTo>
                  <a:lnTo>
                    <a:pt x="176" y="72"/>
                  </a:lnTo>
                  <a:lnTo>
                    <a:pt x="180" y="96"/>
                  </a:lnTo>
                  <a:lnTo>
                    <a:pt x="182" y="124"/>
                  </a:lnTo>
                  <a:lnTo>
                    <a:pt x="180" y="142"/>
                  </a:lnTo>
                  <a:lnTo>
                    <a:pt x="178" y="158"/>
                  </a:lnTo>
                  <a:lnTo>
                    <a:pt x="176" y="172"/>
                  </a:lnTo>
                  <a:lnTo>
                    <a:pt x="172" y="184"/>
                  </a:lnTo>
                  <a:lnTo>
                    <a:pt x="168" y="196"/>
                  </a:lnTo>
                  <a:lnTo>
                    <a:pt x="162" y="206"/>
                  </a:lnTo>
                  <a:lnTo>
                    <a:pt x="156" y="216"/>
                  </a:lnTo>
                  <a:lnTo>
                    <a:pt x="150" y="224"/>
                  </a:lnTo>
                  <a:lnTo>
                    <a:pt x="136" y="236"/>
                  </a:lnTo>
                  <a:lnTo>
                    <a:pt x="120" y="244"/>
                  </a:lnTo>
                  <a:lnTo>
                    <a:pt x="106" y="248"/>
                  </a:lnTo>
                  <a:lnTo>
                    <a:pt x="92" y="248"/>
                  </a:lnTo>
                  <a:lnTo>
                    <a:pt x="90" y="248"/>
                  </a:lnTo>
                  <a:close/>
                  <a:moveTo>
                    <a:pt x="92" y="202"/>
                  </a:moveTo>
                  <a:lnTo>
                    <a:pt x="92" y="202"/>
                  </a:lnTo>
                  <a:lnTo>
                    <a:pt x="100" y="200"/>
                  </a:lnTo>
                  <a:lnTo>
                    <a:pt x="106" y="196"/>
                  </a:lnTo>
                  <a:lnTo>
                    <a:pt x="112" y="188"/>
                  </a:lnTo>
                  <a:lnTo>
                    <a:pt x="114" y="176"/>
                  </a:lnTo>
                  <a:lnTo>
                    <a:pt x="120" y="152"/>
                  </a:lnTo>
                  <a:lnTo>
                    <a:pt x="120" y="124"/>
                  </a:lnTo>
                  <a:lnTo>
                    <a:pt x="120" y="98"/>
                  </a:lnTo>
                  <a:lnTo>
                    <a:pt x="118" y="84"/>
                  </a:lnTo>
                  <a:lnTo>
                    <a:pt x="114" y="72"/>
                  </a:lnTo>
                  <a:lnTo>
                    <a:pt x="110" y="62"/>
                  </a:lnTo>
                  <a:lnTo>
                    <a:pt x="106" y="52"/>
                  </a:lnTo>
                  <a:lnTo>
                    <a:pt x="100" y="48"/>
                  </a:lnTo>
                  <a:lnTo>
                    <a:pt x="90" y="46"/>
                  </a:lnTo>
                  <a:lnTo>
                    <a:pt x="82" y="48"/>
                  </a:lnTo>
                  <a:lnTo>
                    <a:pt x="76" y="52"/>
                  </a:lnTo>
                  <a:lnTo>
                    <a:pt x="70" y="62"/>
                  </a:lnTo>
                  <a:lnTo>
                    <a:pt x="66" y="72"/>
                  </a:lnTo>
                  <a:lnTo>
                    <a:pt x="64" y="84"/>
                  </a:lnTo>
                  <a:lnTo>
                    <a:pt x="62" y="98"/>
                  </a:lnTo>
                  <a:lnTo>
                    <a:pt x="60" y="124"/>
                  </a:lnTo>
                  <a:lnTo>
                    <a:pt x="62" y="154"/>
                  </a:lnTo>
                  <a:lnTo>
                    <a:pt x="64" y="166"/>
                  </a:lnTo>
                  <a:lnTo>
                    <a:pt x="66" y="178"/>
                  </a:lnTo>
                  <a:lnTo>
                    <a:pt x="70" y="188"/>
                  </a:lnTo>
                  <a:lnTo>
                    <a:pt x="76" y="196"/>
                  </a:lnTo>
                  <a:lnTo>
                    <a:pt x="82" y="200"/>
                  </a:lnTo>
                  <a:lnTo>
                    <a:pt x="92" y="20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4" name="Freeform 23"/>
            <p:cNvSpPr>
              <a:spLocks noEditPoints="1"/>
            </p:cNvSpPr>
            <p:nvPr/>
          </p:nvSpPr>
          <p:spPr bwMode="auto">
            <a:xfrm>
              <a:off x="8904535" y="6724288"/>
              <a:ext cx="31171" cy="61201"/>
            </a:xfrm>
            <a:custGeom>
              <a:avLst/>
              <a:gdLst>
                <a:gd name="T0" fmla="*/ 432230045 w 182"/>
                <a:gd name="T1" fmla="*/ 0 h 346"/>
                <a:gd name="T2" fmla="*/ 432230045 w 182"/>
                <a:gd name="T3" fmla="*/ 970670630 h 346"/>
                <a:gd name="T4" fmla="*/ 501932817 w 182"/>
                <a:gd name="T5" fmla="*/ 878225818 h 346"/>
                <a:gd name="T6" fmla="*/ 669256109 w 182"/>
                <a:gd name="T7" fmla="*/ 770373438 h 346"/>
                <a:gd name="T8" fmla="*/ 780816879 w 182"/>
                <a:gd name="T9" fmla="*/ 754966068 h 346"/>
                <a:gd name="T10" fmla="*/ 892341352 w 182"/>
                <a:gd name="T11" fmla="*/ 770373438 h 346"/>
                <a:gd name="T12" fmla="*/ 1073605084 w 182"/>
                <a:gd name="T13" fmla="*/ 909040755 h 346"/>
                <a:gd name="T14" fmla="*/ 1199106484 w 182"/>
                <a:gd name="T15" fmla="*/ 1140152688 h 346"/>
                <a:gd name="T16" fmla="*/ 1254868816 w 182"/>
                <a:gd name="T17" fmla="*/ 1479117000 h 346"/>
                <a:gd name="T18" fmla="*/ 1268809256 w 182"/>
                <a:gd name="T19" fmla="*/ 1664006625 h 346"/>
                <a:gd name="T20" fmla="*/ 1226987554 w 182"/>
                <a:gd name="T21" fmla="*/ 2095415750 h 346"/>
                <a:gd name="T22" fmla="*/ 1101486154 w 182"/>
                <a:gd name="T23" fmla="*/ 2147483647 h 346"/>
                <a:gd name="T24" fmla="*/ 934163053 w 182"/>
                <a:gd name="T25" fmla="*/ 2147483647 h 346"/>
                <a:gd name="T26" fmla="*/ 725018250 w 182"/>
                <a:gd name="T27" fmla="*/ 2147483647 h 346"/>
                <a:gd name="T28" fmla="*/ 613493777 w 182"/>
                <a:gd name="T29" fmla="*/ 2147483647 h 346"/>
                <a:gd name="T30" fmla="*/ 460111307 w 182"/>
                <a:gd name="T31" fmla="*/ 2147483647 h 346"/>
                <a:gd name="T32" fmla="*/ 376467904 w 182"/>
                <a:gd name="T33" fmla="*/ 2147483647 h 346"/>
                <a:gd name="T34" fmla="*/ 0 w 182"/>
                <a:gd name="T35" fmla="*/ 2147483647 h 346"/>
                <a:gd name="T36" fmla="*/ 13940631 w 182"/>
                <a:gd name="T37" fmla="*/ 2110823318 h 346"/>
                <a:gd name="T38" fmla="*/ 432230045 w 182"/>
                <a:gd name="T39" fmla="*/ 1972156000 h 346"/>
                <a:gd name="T40" fmla="*/ 432230045 w 182"/>
                <a:gd name="T41" fmla="*/ 2049193443 h 346"/>
                <a:gd name="T42" fmla="*/ 446170676 w 182"/>
                <a:gd name="T43" fmla="*/ 2095415750 h 346"/>
                <a:gd name="T44" fmla="*/ 529850566 w 182"/>
                <a:gd name="T45" fmla="*/ 2147483647 h 346"/>
                <a:gd name="T46" fmla="*/ 613493777 w 182"/>
                <a:gd name="T47" fmla="*/ 2147483647 h 346"/>
                <a:gd name="T48" fmla="*/ 669256109 w 182"/>
                <a:gd name="T49" fmla="*/ 2147483647 h 346"/>
                <a:gd name="T50" fmla="*/ 752935808 w 182"/>
                <a:gd name="T51" fmla="*/ 2147483647 h 346"/>
                <a:gd name="T52" fmla="*/ 808698140 w 182"/>
                <a:gd name="T53" fmla="*/ 2049193443 h 346"/>
                <a:gd name="T54" fmla="*/ 836579211 w 182"/>
                <a:gd name="T55" fmla="*/ 1694821563 h 346"/>
                <a:gd name="T56" fmla="*/ 836579211 w 182"/>
                <a:gd name="T57" fmla="*/ 1479117000 h 346"/>
                <a:gd name="T58" fmla="*/ 794757509 w 182"/>
                <a:gd name="T59" fmla="*/ 1294227375 h 346"/>
                <a:gd name="T60" fmla="*/ 711077619 w 182"/>
                <a:gd name="T61" fmla="*/ 1186375193 h 346"/>
                <a:gd name="T62" fmla="*/ 613493777 w 182"/>
                <a:gd name="T63" fmla="*/ 1140152688 h 346"/>
                <a:gd name="T64" fmla="*/ 557731636 w 182"/>
                <a:gd name="T65" fmla="*/ 1155560255 h 346"/>
                <a:gd name="T66" fmla="*/ 474051746 w 182"/>
                <a:gd name="T67" fmla="*/ 1263412438 h 346"/>
                <a:gd name="T68" fmla="*/ 446170676 w 182"/>
                <a:gd name="T69" fmla="*/ 1340449880 h 346"/>
                <a:gd name="T70" fmla="*/ 432230045 w 182"/>
                <a:gd name="T71" fmla="*/ 1972156000 h 34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182"/>
                <a:gd name="T109" fmla="*/ 0 h 346"/>
                <a:gd name="T110" fmla="*/ 182 w 182"/>
                <a:gd name="T111" fmla="*/ 346 h 34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182" h="346">
                  <a:moveTo>
                    <a:pt x="2" y="0"/>
                  </a:moveTo>
                  <a:lnTo>
                    <a:pt x="62" y="0"/>
                  </a:lnTo>
                  <a:lnTo>
                    <a:pt x="62" y="126"/>
                  </a:lnTo>
                  <a:lnTo>
                    <a:pt x="72" y="114"/>
                  </a:lnTo>
                  <a:lnTo>
                    <a:pt x="84" y="104"/>
                  </a:lnTo>
                  <a:lnTo>
                    <a:pt x="96" y="100"/>
                  </a:lnTo>
                  <a:lnTo>
                    <a:pt x="112" y="98"/>
                  </a:lnTo>
                  <a:lnTo>
                    <a:pt x="122" y="98"/>
                  </a:lnTo>
                  <a:lnTo>
                    <a:pt x="128" y="100"/>
                  </a:lnTo>
                  <a:lnTo>
                    <a:pt x="142" y="106"/>
                  </a:lnTo>
                  <a:lnTo>
                    <a:pt x="154" y="118"/>
                  </a:lnTo>
                  <a:lnTo>
                    <a:pt x="164" y="132"/>
                  </a:lnTo>
                  <a:lnTo>
                    <a:pt x="172" y="148"/>
                  </a:lnTo>
                  <a:lnTo>
                    <a:pt x="176" y="170"/>
                  </a:lnTo>
                  <a:lnTo>
                    <a:pt x="180" y="192"/>
                  </a:lnTo>
                  <a:lnTo>
                    <a:pt x="182" y="216"/>
                  </a:lnTo>
                  <a:lnTo>
                    <a:pt x="180" y="246"/>
                  </a:lnTo>
                  <a:lnTo>
                    <a:pt x="176" y="272"/>
                  </a:lnTo>
                  <a:lnTo>
                    <a:pt x="168" y="294"/>
                  </a:lnTo>
                  <a:lnTo>
                    <a:pt x="158" y="314"/>
                  </a:lnTo>
                  <a:lnTo>
                    <a:pt x="148" y="328"/>
                  </a:lnTo>
                  <a:lnTo>
                    <a:pt x="134" y="338"/>
                  </a:lnTo>
                  <a:lnTo>
                    <a:pt x="120" y="344"/>
                  </a:lnTo>
                  <a:lnTo>
                    <a:pt x="104" y="346"/>
                  </a:lnTo>
                  <a:lnTo>
                    <a:pt x="88" y="344"/>
                  </a:lnTo>
                  <a:lnTo>
                    <a:pt x="76" y="340"/>
                  </a:lnTo>
                  <a:lnTo>
                    <a:pt x="66" y="328"/>
                  </a:lnTo>
                  <a:lnTo>
                    <a:pt x="56" y="314"/>
                  </a:lnTo>
                  <a:lnTo>
                    <a:pt x="54" y="314"/>
                  </a:lnTo>
                  <a:lnTo>
                    <a:pt x="50" y="342"/>
                  </a:lnTo>
                  <a:lnTo>
                    <a:pt x="0" y="342"/>
                  </a:lnTo>
                  <a:lnTo>
                    <a:pt x="2" y="274"/>
                  </a:lnTo>
                  <a:lnTo>
                    <a:pt x="2" y="0"/>
                  </a:lnTo>
                  <a:close/>
                  <a:moveTo>
                    <a:pt x="62" y="256"/>
                  </a:moveTo>
                  <a:lnTo>
                    <a:pt x="62" y="256"/>
                  </a:lnTo>
                  <a:lnTo>
                    <a:pt x="62" y="266"/>
                  </a:lnTo>
                  <a:lnTo>
                    <a:pt x="64" y="272"/>
                  </a:lnTo>
                  <a:lnTo>
                    <a:pt x="68" y="284"/>
                  </a:lnTo>
                  <a:lnTo>
                    <a:pt x="76" y="292"/>
                  </a:lnTo>
                  <a:lnTo>
                    <a:pt x="82" y="296"/>
                  </a:lnTo>
                  <a:lnTo>
                    <a:pt x="88" y="298"/>
                  </a:lnTo>
                  <a:lnTo>
                    <a:pt x="96" y="296"/>
                  </a:lnTo>
                  <a:lnTo>
                    <a:pt x="104" y="292"/>
                  </a:lnTo>
                  <a:lnTo>
                    <a:pt x="108" y="286"/>
                  </a:lnTo>
                  <a:lnTo>
                    <a:pt x="114" y="276"/>
                  </a:lnTo>
                  <a:lnTo>
                    <a:pt x="116" y="266"/>
                  </a:lnTo>
                  <a:lnTo>
                    <a:pt x="120" y="252"/>
                  </a:lnTo>
                  <a:lnTo>
                    <a:pt x="120" y="220"/>
                  </a:lnTo>
                  <a:lnTo>
                    <a:pt x="120" y="192"/>
                  </a:lnTo>
                  <a:lnTo>
                    <a:pt x="116" y="178"/>
                  </a:lnTo>
                  <a:lnTo>
                    <a:pt x="114" y="168"/>
                  </a:lnTo>
                  <a:lnTo>
                    <a:pt x="108" y="160"/>
                  </a:lnTo>
                  <a:lnTo>
                    <a:pt x="102" y="154"/>
                  </a:lnTo>
                  <a:lnTo>
                    <a:pt x="96" y="150"/>
                  </a:lnTo>
                  <a:lnTo>
                    <a:pt x="88" y="148"/>
                  </a:lnTo>
                  <a:lnTo>
                    <a:pt x="80" y="150"/>
                  </a:lnTo>
                  <a:lnTo>
                    <a:pt x="72" y="156"/>
                  </a:lnTo>
                  <a:lnTo>
                    <a:pt x="68" y="164"/>
                  </a:lnTo>
                  <a:lnTo>
                    <a:pt x="64" y="174"/>
                  </a:lnTo>
                  <a:lnTo>
                    <a:pt x="62" y="190"/>
                  </a:lnTo>
                  <a:lnTo>
                    <a:pt x="62" y="25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5" name="Freeform 24"/>
            <p:cNvSpPr>
              <a:spLocks noEditPoints="1"/>
            </p:cNvSpPr>
            <p:nvPr/>
          </p:nvSpPr>
          <p:spPr bwMode="auto">
            <a:xfrm>
              <a:off x="8942156" y="6741467"/>
              <a:ext cx="31171" cy="44022"/>
            </a:xfrm>
            <a:custGeom>
              <a:avLst/>
              <a:gdLst>
                <a:gd name="T0" fmla="*/ 447139395 w 176"/>
                <a:gd name="T1" fmla="*/ 1109628385 h 250"/>
                <a:gd name="T2" fmla="*/ 493383008 w 176"/>
                <a:gd name="T3" fmla="*/ 1307239371 h 250"/>
                <a:gd name="T4" fmla="*/ 570455762 w 176"/>
                <a:gd name="T5" fmla="*/ 1444043966 h 250"/>
                <a:gd name="T6" fmla="*/ 693811441 w 176"/>
                <a:gd name="T7" fmla="*/ 1520042172 h 250"/>
                <a:gd name="T8" fmla="*/ 863410535 w 176"/>
                <a:gd name="T9" fmla="*/ 1550464734 h 250"/>
                <a:gd name="T10" fmla="*/ 955936875 w 176"/>
                <a:gd name="T11" fmla="*/ 1535272721 h 250"/>
                <a:gd name="T12" fmla="*/ 1202608921 w 176"/>
                <a:gd name="T13" fmla="*/ 1474466528 h 250"/>
                <a:gd name="T14" fmla="*/ 1264267204 w 176"/>
                <a:gd name="T15" fmla="*/ 1808881912 h 250"/>
                <a:gd name="T16" fmla="*/ 1048424299 w 176"/>
                <a:gd name="T17" fmla="*/ 1869688302 h 250"/>
                <a:gd name="T18" fmla="*/ 770923112 w 176"/>
                <a:gd name="T19" fmla="*/ 1900072131 h 250"/>
                <a:gd name="T20" fmla="*/ 601324018 w 176"/>
                <a:gd name="T21" fmla="*/ 1884880118 h 250"/>
                <a:gd name="T22" fmla="*/ 308369245 w 176"/>
                <a:gd name="T23" fmla="*/ 1763267535 h 250"/>
                <a:gd name="T24" fmla="*/ 107941009 w 176"/>
                <a:gd name="T25" fmla="*/ 1520042172 h 250"/>
                <a:gd name="T26" fmla="*/ 15414472 w 176"/>
                <a:gd name="T27" fmla="*/ 1185626788 h 250"/>
                <a:gd name="T28" fmla="*/ 0 w 176"/>
                <a:gd name="T29" fmla="*/ 988054535 h 250"/>
                <a:gd name="T30" fmla="*/ 61658282 w 176"/>
                <a:gd name="T31" fmla="*/ 577640747 h 250"/>
                <a:gd name="T32" fmla="*/ 215842905 w 176"/>
                <a:gd name="T33" fmla="*/ 273609191 h 250"/>
                <a:gd name="T34" fmla="*/ 447139395 w 176"/>
                <a:gd name="T35" fmla="*/ 75998206 h 250"/>
                <a:gd name="T36" fmla="*/ 724640582 w 176"/>
                <a:gd name="T37" fmla="*/ 0 h 250"/>
                <a:gd name="T38" fmla="*/ 863410535 w 176"/>
                <a:gd name="T39" fmla="*/ 15192013 h 250"/>
                <a:gd name="T40" fmla="*/ 1094668109 w 176"/>
                <a:gd name="T41" fmla="*/ 136804596 h 250"/>
                <a:gd name="T42" fmla="*/ 1264267204 w 176"/>
                <a:gd name="T43" fmla="*/ 364799213 h 250"/>
                <a:gd name="T44" fmla="*/ 1341379072 w 176"/>
                <a:gd name="T45" fmla="*/ 668830966 h 250"/>
                <a:gd name="T46" fmla="*/ 1356793544 w 176"/>
                <a:gd name="T47" fmla="*/ 866441755 h 250"/>
                <a:gd name="T48" fmla="*/ 1341379072 w 176"/>
                <a:gd name="T49" fmla="*/ 1109628385 h 250"/>
                <a:gd name="T50" fmla="*/ 925068818 w 176"/>
                <a:gd name="T51" fmla="*/ 790443549 h 250"/>
                <a:gd name="T52" fmla="*/ 909654346 w 176"/>
                <a:gd name="T53" fmla="*/ 608024576 h 250"/>
                <a:gd name="T54" fmla="*/ 863410535 w 176"/>
                <a:gd name="T55" fmla="*/ 471219980 h 250"/>
                <a:gd name="T56" fmla="*/ 801752253 w 176"/>
                <a:gd name="T57" fmla="*/ 380029959 h 250"/>
                <a:gd name="T58" fmla="*/ 693811441 w 176"/>
                <a:gd name="T59" fmla="*/ 349607397 h 250"/>
                <a:gd name="T60" fmla="*/ 647567631 w 176"/>
                <a:gd name="T61" fmla="*/ 349607397 h 250"/>
                <a:gd name="T62" fmla="*/ 555041291 w 176"/>
                <a:gd name="T63" fmla="*/ 425605603 h 250"/>
                <a:gd name="T64" fmla="*/ 477968536 w 176"/>
                <a:gd name="T65" fmla="*/ 638408405 h 250"/>
                <a:gd name="T66" fmla="*/ 925068818 w 176"/>
                <a:gd name="T67" fmla="*/ 790443549 h 250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176"/>
                <a:gd name="T103" fmla="*/ 0 h 250"/>
                <a:gd name="T104" fmla="*/ 176 w 176"/>
                <a:gd name="T105" fmla="*/ 250 h 250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176" h="250">
                  <a:moveTo>
                    <a:pt x="58" y="146"/>
                  </a:moveTo>
                  <a:lnTo>
                    <a:pt x="58" y="146"/>
                  </a:lnTo>
                  <a:lnTo>
                    <a:pt x="60" y="160"/>
                  </a:lnTo>
                  <a:lnTo>
                    <a:pt x="64" y="172"/>
                  </a:lnTo>
                  <a:lnTo>
                    <a:pt x="68" y="182"/>
                  </a:lnTo>
                  <a:lnTo>
                    <a:pt x="74" y="190"/>
                  </a:lnTo>
                  <a:lnTo>
                    <a:pt x="82" y="196"/>
                  </a:lnTo>
                  <a:lnTo>
                    <a:pt x="90" y="200"/>
                  </a:lnTo>
                  <a:lnTo>
                    <a:pt x="100" y="202"/>
                  </a:lnTo>
                  <a:lnTo>
                    <a:pt x="112" y="204"/>
                  </a:lnTo>
                  <a:lnTo>
                    <a:pt x="124" y="202"/>
                  </a:lnTo>
                  <a:lnTo>
                    <a:pt x="136" y="200"/>
                  </a:lnTo>
                  <a:lnTo>
                    <a:pt x="156" y="194"/>
                  </a:lnTo>
                  <a:lnTo>
                    <a:pt x="164" y="238"/>
                  </a:lnTo>
                  <a:lnTo>
                    <a:pt x="152" y="242"/>
                  </a:lnTo>
                  <a:lnTo>
                    <a:pt x="136" y="246"/>
                  </a:lnTo>
                  <a:lnTo>
                    <a:pt x="118" y="248"/>
                  </a:lnTo>
                  <a:lnTo>
                    <a:pt x="100" y="250"/>
                  </a:lnTo>
                  <a:lnTo>
                    <a:pt x="78" y="248"/>
                  </a:lnTo>
                  <a:lnTo>
                    <a:pt x="58" y="242"/>
                  </a:lnTo>
                  <a:lnTo>
                    <a:pt x="40" y="232"/>
                  </a:lnTo>
                  <a:lnTo>
                    <a:pt x="26" y="218"/>
                  </a:lnTo>
                  <a:lnTo>
                    <a:pt x="14" y="200"/>
                  </a:lnTo>
                  <a:lnTo>
                    <a:pt x="6" y="180"/>
                  </a:lnTo>
                  <a:lnTo>
                    <a:pt x="2" y="156"/>
                  </a:lnTo>
                  <a:lnTo>
                    <a:pt x="0" y="130"/>
                  </a:lnTo>
                  <a:lnTo>
                    <a:pt x="2" y="102"/>
                  </a:lnTo>
                  <a:lnTo>
                    <a:pt x="8" y="76"/>
                  </a:lnTo>
                  <a:lnTo>
                    <a:pt x="16" y="54"/>
                  </a:lnTo>
                  <a:lnTo>
                    <a:pt x="28" y="36"/>
                  </a:lnTo>
                  <a:lnTo>
                    <a:pt x="42" y="20"/>
                  </a:lnTo>
                  <a:lnTo>
                    <a:pt x="58" y="10"/>
                  </a:lnTo>
                  <a:lnTo>
                    <a:pt x="76" y="4"/>
                  </a:lnTo>
                  <a:lnTo>
                    <a:pt x="94" y="0"/>
                  </a:lnTo>
                  <a:lnTo>
                    <a:pt x="112" y="2"/>
                  </a:lnTo>
                  <a:lnTo>
                    <a:pt x="130" y="8"/>
                  </a:lnTo>
                  <a:lnTo>
                    <a:pt x="142" y="18"/>
                  </a:lnTo>
                  <a:lnTo>
                    <a:pt x="154" y="32"/>
                  </a:lnTo>
                  <a:lnTo>
                    <a:pt x="164" y="48"/>
                  </a:lnTo>
                  <a:lnTo>
                    <a:pt x="170" y="66"/>
                  </a:lnTo>
                  <a:lnTo>
                    <a:pt x="174" y="88"/>
                  </a:lnTo>
                  <a:lnTo>
                    <a:pt x="176" y="114"/>
                  </a:lnTo>
                  <a:lnTo>
                    <a:pt x="174" y="134"/>
                  </a:lnTo>
                  <a:lnTo>
                    <a:pt x="174" y="146"/>
                  </a:lnTo>
                  <a:lnTo>
                    <a:pt x="58" y="146"/>
                  </a:lnTo>
                  <a:close/>
                  <a:moveTo>
                    <a:pt x="120" y="104"/>
                  </a:moveTo>
                  <a:lnTo>
                    <a:pt x="120" y="104"/>
                  </a:lnTo>
                  <a:lnTo>
                    <a:pt x="118" y="80"/>
                  </a:lnTo>
                  <a:lnTo>
                    <a:pt x="116" y="70"/>
                  </a:lnTo>
                  <a:lnTo>
                    <a:pt x="112" y="62"/>
                  </a:lnTo>
                  <a:lnTo>
                    <a:pt x="108" y="54"/>
                  </a:lnTo>
                  <a:lnTo>
                    <a:pt x="104" y="50"/>
                  </a:lnTo>
                  <a:lnTo>
                    <a:pt x="98" y="46"/>
                  </a:lnTo>
                  <a:lnTo>
                    <a:pt x="90" y="46"/>
                  </a:lnTo>
                  <a:lnTo>
                    <a:pt x="84" y="46"/>
                  </a:lnTo>
                  <a:lnTo>
                    <a:pt x="76" y="50"/>
                  </a:lnTo>
                  <a:lnTo>
                    <a:pt x="72" y="56"/>
                  </a:lnTo>
                  <a:lnTo>
                    <a:pt x="66" y="64"/>
                  </a:lnTo>
                  <a:lnTo>
                    <a:pt x="62" y="84"/>
                  </a:lnTo>
                  <a:lnTo>
                    <a:pt x="58" y="104"/>
                  </a:lnTo>
                  <a:lnTo>
                    <a:pt x="120" y="10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6" name="Freeform 25"/>
            <p:cNvSpPr>
              <a:spLocks/>
            </p:cNvSpPr>
            <p:nvPr/>
          </p:nvSpPr>
          <p:spPr bwMode="auto">
            <a:xfrm>
              <a:off x="8904535" y="6528874"/>
              <a:ext cx="68791" cy="165350"/>
            </a:xfrm>
            <a:custGeom>
              <a:avLst/>
              <a:gdLst>
                <a:gd name="T0" fmla="*/ 0 w 386"/>
                <a:gd name="T1" fmla="*/ 0 h 920"/>
                <a:gd name="T2" fmla="*/ 2147483647 w 386"/>
                <a:gd name="T3" fmla="*/ 0 h 920"/>
                <a:gd name="T4" fmla="*/ 2147483647 w 386"/>
                <a:gd name="T5" fmla="*/ 2147483647 h 920"/>
                <a:gd name="T6" fmla="*/ 0 w 386"/>
                <a:gd name="T7" fmla="*/ 0 h 92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86"/>
                <a:gd name="T13" fmla="*/ 0 h 920"/>
                <a:gd name="T14" fmla="*/ 386 w 386"/>
                <a:gd name="T15" fmla="*/ 920 h 92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86" h="920">
                  <a:moveTo>
                    <a:pt x="0" y="0"/>
                  </a:moveTo>
                  <a:lnTo>
                    <a:pt x="386" y="0"/>
                  </a:lnTo>
                  <a:lnTo>
                    <a:pt x="386" y="92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7" name="Freeform 26"/>
            <p:cNvSpPr>
              <a:spLocks/>
            </p:cNvSpPr>
            <p:nvPr/>
          </p:nvSpPr>
          <p:spPr bwMode="auto">
            <a:xfrm>
              <a:off x="8786300" y="6528874"/>
              <a:ext cx="68791" cy="165350"/>
            </a:xfrm>
            <a:custGeom>
              <a:avLst/>
              <a:gdLst>
                <a:gd name="T0" fmla="*/ 2147483647 w 386"/>
                <a:gd name="T1" fmla="*/ 0 h 920"/>
                <a:gd name="T2" fmla="*/ 0 w 386"/>
                <a:gd name="T3" fmla="*/ 0 h 920"/>
                <a:gd name="T4" fmla="*/ 0 w 386"/>
                <a:gd name="T5" fmla="*/ 2147483647 h 920"/>
                <a:gd name="T6" fmla="*/ 2147483647 w 386"/>
                <a:gd name="T7" fmla="*/ 0 h 92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86"/>
                <a:gd name="T13" fmla="*/ 0 h 920"/>
                <a:gd name="T14" fmla="*/ 386 w 386"/>
                <a:gd name="T15" fmla="*/ 920 h 92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86" h="920">
                  <a:moveTo>
                    <a:pt x="386" y="0"/>
                  </a:moveTo>
                  <a:lnTo>
                    <a:pt x="0" y="0"/>
                  </a:lnTo>
                  <a:lnTo>
                    <a:pt x="0" y="920"/>
                  </a:lnTo>
                  <a:lnTo>
                    <a:pt x="386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8" name="Freeform 27"/>
            <p:cNvSpPr>
              <a:spLocks/>
            </p:cNvSpPr>
            <p:nvPr/>
          </p:nvSpPr>
          <p:spPr bwMode="auto">
            <a:xfrm>
              <a:off x="8849717" y="6589001"/>
              <a:ext cx="74166" cy="105223"/>
            </a:xfrm>
            <a:custGeom>
              <a:avLst/>
              <a:gdLst>
                <a:gd name="T0" fmla="*/ 1336771916 w 416"/>
                <a:gd name="T1" fmla="*/ 0 h 582"/>
                <a:gd name="T2" fmla="*/ 2147483647 w 416"/>
                <a:gd name="T3" fmla="*/ 2147483647 h 582"/>
                <a:gd name="T4" fmla="*/ 1997308539 w 416"/>
                <a:gd name="T5" fmla="*/ 2147483647 h 582"/>
                <a:gd name="T6" fmla="*/ 1415424145 w 416"/>
                <a:gd name="T7" fmla="*/ 2147483647 h 582"/>
                <a:gd name="T8" fmla="*/ 0 w 416"/>
                <a:gd name="T9" fmla="*/ 2147483647 h 582"/>
                <a:gd name="T10" fmla="*/ 1336771916 w 416"/>
                <a:gd name="T11" fmla="*/ 0 h 58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16"/>
                <a:gd name="T19" fmla="*/ 0 h 582"/>
                <a:gd name="T20" fmla="*/ 416 w 416"/>
                <a:gd name="T21" fmla="*/ 582 h 58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16" h="582">
                  <a:moveTo>
                    <a:pt x="170" y="0"/>
                  </a:moveTo>
                  <a:lnTo>
                    <a:pt x="416" y="582"/>
                  </a:lnTo>
                  <a:lnTo>
                    <a:pt x="254" y="582"/>
                  </a:lnTo>
                  <a:lnTo>
                    <a:pt x="180" y="396"/>
                  </a:lnTo>
                  <a:lnTo>
                    <a:pt x="0" y="396"/>
                  </a:lnTo>
                  <a:lnTo>
                    <a:pt x="17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9" name="Freeform 28"/>
            <p:cNvSpPr>
              <a:spLocks noEditPoints="1"/>
            </p:cNvSpPr>
            <p:nvPr/>
          </p:nvSpPr>
          <p:spPr bwMode="auto">
            <a:xfrm>
              <a:off x="8977626" y="6528874"/>
              <a:ext cx="12899" cy="12884"/>
            </a:xfrm>
            <a:custGeom>
              <a:avLst/>
              <a:gdLst>
                <a:gd name="T0" fmla="*/ 287240651 w 72"/>
                <a:gd name="T1" fmla="*/ 0 h 72"/>
                <a:gd name="T2" fmla="*/ 398918740 w 72"/>
                <a:gd name="T3" fmla="*/ 15968860 h 72"/>
                <a:gd name="T4" fmla="*/ 494665623 w 72"/>
                <a:gd name="T5" fmla="*/ 79764775 h 72"/>
                <a:gd name="T6" fmla="*/ 558470370 w 72"/>
                <a:gd name="T7" fmla="*/ 175498211 h 72"/>
                <a:gd name="T8" fmla="*/ 574441339 w 72"/>
                <a:gd name="T9" fmla="*/ 287160744 h 72"/>
                <a:gd name="T10" fmla="*/ 574441339 w 72"/>
                <a:gd name="T11" fmla="*/ 335027562 h 72"/>
                <a:gd name="T12" fmla="*/ 526567997 w 72"/>
                <a:gd name="T13" fmla="*/ 446690095 h 72"/>
                <a:gd name="T14" fmla="*/ 446792281 w 72"/>
                <a:gd name="T15" fmla="*/ 526454871 h 72"/>
                <a:gd name="T16" fmla="*/ 351045398 w 72"/>
                <a:gd name="T17" fmla="*/ 558352829 h 72"/>
                <a:gd name="T18" fmla="*/ 287240651 w 72"/>
                <a:gd name="T19" fmla="*/ 574321688 h 72"/>
                <a:gd name="T20" fmla="*/ 175522599 w 72"/>
                <a:gd name="T21" fmla="*/ 542423730 h 72"/>
                <a:gd name="T22" fmla="*/ 79775715 w 72"/>
                <a:gd name="T23" fmla="*/ 494556913 h 72"/>
                <a:gd name="T24" fmla="*/ 15971169 w 72"/>
                <a:gd name="T25" fmla="*/ 398823278 h 72"/>
                <a:gd name="T26" fmla="*/ 0 w 72"/>
                <a:gd name="T27" fmla="*/ 287160744 h 72"/>
                <a:gd name="T28" fmla="*/ 0 w 72"/>
                <a:gd name="T29" fmla="*/ 223365028 h 72"/>
                <a:gd name="T30" fmla="*/ 47873542 w 72"/>
                <a:gd name="T31" fmla="*/ 127631393 h 72"/>
                <a:gd name="T32" fmla="*/ 127649257 w 72"/>
                <a:gd name="T33" fmla="*/ 47866818 h 72"/>
                <a:gd name="T34" fmla="*/ 223396141 w 72"/>
                <a:gd name="T35" fmla="*/ 0 h 72"/>
                <a:gd name="T36" fmla="*/ 287240651 w 72"/>
                <a:gd name="T37" fmla="*/ 0 h 72"/>
                <a:gd name="T38" fmla="*/ 287240651 w 72"/>
                <a:gd name="T39" fmla="*/ 47866818 h 72"/>
                <a:gd name="T40" fmla="*/ 207424972 w 72"/>
                <a:gd name="T41" fmla="*/ 63795716 h 72"/>
                <a:gd name="T42" fmla="*/ 79775715 w 72"/>
                <a:gd name="T43" fmla="*/ 191427309 h 72"/>
                <a:gd name="T44" fmla="*/ 63844511 w 72"/>
                <a:gd name="T45" fmla="*/ 287160744 h 72"/>
                <a:gd name="T46" fmla="*/ 127649257 w 72"/>
                <a:gd name="T47" fmla="*/ 446690095 h 72"/>
                <a:gd name="T48" fmla="*/ 239367309 w 72"/>
                <a:gd name="T49" fmla="*/ 510525772 h 72"/>
                <a:gd name="T50" fmla="*/ 287240651 w 72"/>
                <a:gd name="T51" fmla="*/ 526454871 h 72"/>
                <a:gd name="T52" fmla="*/ 382947571 w 72"/>
                <a:gd name="T53" fmla="*/ 510525772 h 72"/>
                <a:gd name="T54" fmla="*/ 494665623 w 72"/>
                <a:gd name="T55" fmla="*/ 382894379 h 72"/>
                <a:gd name="T56" fmla="*/ 510596828 w 72"/>
                <a:gd name="T57" fmla="*/ 287160744 h 72"/>
                <a:gd name="T58" fmla="*/ 446792281 w 72"/>
                <a:gd name="T59" fmla="*/ 111662534 h 72"/>
                <a:gd name="T60" fmla="*/ 335074229 w 72"/>
                <a:gd name="T61" fmla="*/ 47866818 h 72"/>
                <a:gd name="T62" fmla="*/ 287240651 w 72"/>
                <a:gd name="T63" fmla="*/ 47866818 h 72"/>
                <a:gd name="T64" fmla="*/ 175522599 w 72"/>
                <a:gd name="T65" fmla="*/ 446690095 h 72"/>
                <a:gd name="T66" fmla="*/ 175522599 w 72"/>
                <a:gd name="T67" fmla="*/ 127631393 h 72"/>
                <a:gd name="T68" fmla="*/ 271269483 w 72"/>
                <a:gd name="T69" fmla="*/ 127631393 h 72"/>
                <a:gd name="T70" fmla="*/ 382947571 w 72"/>
                <a:gd name="T71" fmla="*/ 143600453 h 72"/>
                <a:gd name="T72" fmla="*/ 398918740 w 72"/>
                <a:gd name="T73" fmla="*/ 175498211 h 72"/>
                <a:gd name="T74" fmla="*/ 398918740 w 72"/>
                <a:gd name="T75" fmla="*/ 223365028 h 72"/>
                <a:gd name="T76" fmla="*/ 382947571 w 72"/>
                <a:gd name="T77" fmla="*/ 271191885 h 72"/>
                <a:gd name="T78" fmla="*/ 351045398 w 72"/>
                <a:gd name="T79" fmla="*/ 287160744 h 72"/>
                <a:gd name="T80" fmla="*/ 382947571 w 72"/>
                <a:gd name="T81" fmla="*/ 319058702 h 72"/>
                <a:gd name="T82" fmla="*/ 398918740 w 72"/>
                <a:gd name="T83" fmla="*/ 366925520 h 72"/>
                <a:gd name="T84" fmla="*/ 351045398 w 72"/>
                <a:gd name="T85" fmla="*/ 446690095 h 72"/>
                <a:gd name="T86" fmla="*/ 335074229 w 72"/>
                <a:gd name="T87" fmla="*/ 366925520 h 72"/>
                <a:gd name="T88" fmla="*/ 319143024 w 72"/>
                <a:gd name="T89" fmla="*/ 335027562 h 72"/>
                <a:gd name="T90" fmla="*/ 239367309 w 72"/>
                <a:gd name="T91" fmla="*/ 319058702 h 72"/>
                <a:gd name="T92" fmla="*/ 239367309 w 72"/>
                <a:gd name="T93" fmla="*/ 271191885 h 72"/>
                <a:gd name="T94" fmla="*/ 271269483 w 72"/>
                <a:gd name="T95" fmla="*/ 271191885 h 72"/>
                <a:gd name="T96" fmla="*/ 335074229 w 72"/>
                <a:gd name="T97" fmla="*/ 239294127 h 72"/>
                <a:gd name="T98" fmla="*/ 351045398 w 72"/>
                <a:gd name="T99" fmla="*/ 223365028 h 72"/>
                <a:gd name="T100" fmla="*/ 335074229 w 72"/>
                <a:gd name="T101" fmla="*/ 175498211 h 72"/>
                <a:gd name="T102" fmla="*/ 271269483 w 72"/>
                <a:gd name="T103" fmla="*/ 159529351 h 72"/>
                <a:gd name="T104" fmla="*/ 239367309 w 72"/>
                <a:gd name="T105" fmla="*/ 175498211 h 72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72"/>
                <a:gd name="T160" fmla="*/ 0 h 72"/>
                <a:gd name="T161" fmla="*/ 72 w 72"/>
                <a:gd name="T162" fmla="*/ 72 h 72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72" h="72">
                  <a:moveTo>
                    <a:pt x="36" y="0"/>
                  </a:moveTo>
                  <a:lnTo>
                    <a:pt x="36" y="0"/>
                  </a:lnTo>
                  <a:lnTo>
                    <a:pt x="44" y="0"/>
                  </a:lnTo>
                  <a:lnTo>
                    <a:pt x="50" y="2"/>
                  </a:lnTo>
                  <a:lnTo>
                    <a:pt x="56" y="6"/>
                  </a:lnTo>
                  <a:lnTo>
                    <a:pt x="62" y="10"/>
                  </a:lnTo>
                  <a:lnTo>
                    <a:pt x="66" y="16"/>
                  </a:lnTo>
                  <a:lnTo>
                    <a:pt x="70" y="22"/>
                  </a:lnTo>
                  <a:lnTo>
                    <a:pt x="72" y="28"/>
                  </a:lnTo>
                  <a:lnTo>
                    <a:pt x="72" y="36"/>
                  </a:lnTo>
                  <a:lnTo>
                    <a:pt x="72" y="42"/>
                  </a:lnTo>
                  <a:lnTo>
                    <a:pt x="70" y="50"/>
                  </a:lnTo>
                  <a:lnTo>
                    <a:pt x="66" y="56"/>
                  </a:lnTo>
                  <a:lnTo>
                    <a:pt x="62" y="62"/>
                  </a:lnTo>
                  <a:lnTo>
                    <a:pt x="56" y="66"/>
                  </a:lnTo>
                  <a:lnTo>
                    <a:pt x="50" y="68"/>
                  </a:lnTo>
                  <a:lnTo>
                    <a:pt x="44" y="70"/>
                  </a:lnTo>
                  <a:lnTo>
                    <a:pt x="36" y="72"/>
                  </a:lnTo>
                  <a:lnTo>
                    <a:pt x="28" y="70"/>
                  </a:lnTo>
                  <a:lnTo>
                    <a:pt x="22" y="68"/>
                  </a:lnTo>
                  <a:lnTo>
                    <a:pt x="16" y="66"/>
                  </a:lnTo>
                  <a:lnTo>
                    <a:pt x="10" y="62"/>
                  </a:lnTo>
                  <a:lnTo>
                    <a:pt x="6" y="56"/>
                  </a:lnTo>
                  <a:lnTo>
                    <a:pt x="2" y="50"/>
                  </a:lnTo>
                  <a:lnTo>
                    <a:pt x="0" y="42"/>
                  </a:lnTo>
                  <a:lnTo>
                    <a:pt x="0" y="36"/>
                  </a:lnTo>
                  <a:lnTo>
                    <a:pt x="0" y="28"/>
                  </a:lnTo>
                  <a:lnTo>
                    <a:pt x="2" y="22"/>
                  </a:lnTo>
                  <a:lnTo>
                    <a:pt x="6" y="16"/>
                  </a:lnTo>
                  <a:lnTo>
                    <a:pt x="10" y="10"/>
                  </a:lnTo>
                  <a:lnTo>
                    <a:pt x="16" y="6"/>
                  </a:lnTo>
                  <a:lnTo>
                    <a:pt x="22" y="2"/>
                  </a:lnTo>
                  <a:lnTo>
                    <a:pt x="28" y="0"/>
                  </a:lnTo>
                  <a:lnTo>
                    <a:pt x="36" y="0"/>
                  </a:lnTo>
                  <a:close/>
                  <a:moveTo>
                    <a:pt x="36" y="6"/>
                  </a:moveTo>
                  <a:lnTo>
                    <a:pt x="36" y="6"/>
                  </a:lnTo>
                  <a:lnTo>
                    <a:pt x="30" y="6"/>
                  </a:lnTo>
                  <a:lnTo>
                    <a:pt x="26" y="8"/>
                  </a:lnTo>
                  <a:lnTo>
                    <a:pt x="16" y="14"/>
                  </a:lnTo>
                  <a:lnTo>
                    <a:pt x="10" y="24"/>
                  </a:lnTo>
                  <a:lnTo>
                    <a:pt x="8" y="36"/>
                  </a:lnTo>
                  <a:lnTo>
                    <a:pt x="10" y="48"/>
                  </a:lnTo>
                  <a:lnTo>
                    <a:pt x="16" y="56"/>
                  </a:lnTo>
                  <a:lnTo>
                    <a:pt x="26" y="64"/>
                  </a:lnTo>
                  <a:lnTo>
                    <a:pt x="30" y="64"/>
                  </a:lnTo>
                  <a:lnTo>
                    <a:pt x="36" y="66"/>
                  </a:lnTo>
                  <a:lnTo>
                    <a:pt x="42" y="66"/>
                  </a:lnTo>
                  <a:lnTo>
                    <a:pt x="48" y="64"/>
                  </a:lnTo>
                  <a:lnTo>
                    <a:pt x="56" y="56"/>
                  </a:lnTo>
                  <a:lnTo>
                    <a:pt x="62" y="48"/>
                  </a:lnTo>
                  <a:lnTo>
                    <a:pt x="64" y="36"/>
                  </a:lnTo>
                  <a:lnTo>
                    <a:pt x="62" y="24"/>
                  </a:lnTo>
                  <a:lnTo>
                    <a:pt x="56" y="14"/>
                  </a:lnTo>
                  <a:lnTo>
                    <a:pt x="48" y="8"/>
                  </a:lnTo>
                  <a:lnTo>
                    <a:pt x="42" y="6"/>
                  </a:lnTo>
                  <a:lnTo>
                    <a:pt x="36" y="6"/>
                  </a:lnTo>
                  <a:close/>
                  <a:moveTo>
                    <a:pt x="30" y="56"/>
                  </a:moveTo>
                  <a:lnTo>
                    <a:pt x="22" y="56"/>
                  </a:lnTo>
                  <a:lnTo>
                    <a:pt x="22" y="16"/>
                  </a:lnTo>
                  <a:lnTo>
                    <a:pt x="34" y="16"/>
                  </a:lnTo>
                  <a:lnTo>
                    <a:pt x="42" y="16"/>
                  </a:lnTo>
                  <a:lnTo>
                    <a:pt x="48" y="18"/>
                  </a:lnTo>
                  <a:lnTo>
                    <a:pt x="50" y="22"/>
                  </a:lnTo>
                  <a:lnTo>
                    <a:pt x="50" y="28"/>
                  </a:lnTo>
                  <a:lnTo>
                    <a:pt x="50" y="30"/>
                  </a:lnTo>
                  <a:lnTo>
                    <a:pt x="48" y="34"/>
                  </a:lnTo>
                  <a:lnTo>
                    <a:pt x="44" y="36"/>
                  </a:lnTo>
                  <a:lnTo>
                    <a:pt x="48" y="40"/>
                  </a:lnTo>
                  <a:lnTo>
                    <a:pt x="50" y="46"/>
                  </a:lnTo>
                  <a:lnTo>
                    <a:pt x="52" y="56"/>
                  </a:lnTo>
                  <a:lnTo>
                    <a:pt x="44" y="56"/>
                  </a:lnTo>
                  <a:lnTo>
                    <a:pt x="42" y="46"/>
                  </a:lnTo>
                  <a:lnTo>
                    <a:pt x="40" y="42"/>
                  </a:lnTo>
                  <a:lnTo>
                    <a:pt x="34" y="40"/>
                  </a:lnTo>
                  <a:lnTo>
                    <a:pt x="30" y="40"/>
                  </a:lnTo>
                  <a:lnTo>
                    <a:pt x="30" y="56"/>
                  </a:lnTo>
                  <a:close/>
                  <a:moveTo>
                    <a:pt x="30" y="34"/>
                  </a:moveTo>
                  <a:lnTo>
                    <a:pt x="34" y="34"/>
                  </a:lnTo>
                  <a:lnTo>
                    <a:pt x="40" y="32"/>
                  </a:lnTo>
                  <a:lnTo>
                    <a:pt x="42" y="30"/>
                  </a:lnTo>
                  <a:lnTo>
                    <a:pt x="44" y="28"/>
                  </a:lnTo>
                  <a:lnTo>
                    <a:pt x="44" y="26"/>
                  </a:lnTo>
                  <a:lnTo>
                    <a:pt x="42" y="22"/>
                  </a:lnTo>
                  <a:lnTo>
                    <a:pt x="38" y="22"/>
                  </a:lnTo>
                  <a:lnTo>
                    <a:pt x="34" y="20"/>
                  </a:lnTo>
                  <a:lnTo>
                    <a:pt x="30" y="22"/>
                  </a:lnTo>
                  <a:lnTo>
                    <a:pt x="30" y="3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</p:sldLayoutIdLst>
  <p:timing>
    <p:tnLst>
      <p:par>
        <p:cTn xmlns:p14="http://schemas.microsoft.com/office/powerpoint/2010/main" id="1" dur="indefinite" restart="never" nodeType="tmRoot"/>
      </p:par>
    </p:tnLst>
  </p:timing>
  <p:hf hdr="0" ftr="0" dt="0"/>
  <p:txStyles>
    <p:titleStyle>
      <a:lvl1pPr algn="l" defTabSz="1088291" rtl="0" eaLnBrk="1" latinLnBrk="0" hangingPunct="1"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5852" indent="-275852" algn="l" defTabSz="1088291" rtl="0" eaLnBrk="1" latinLnBrk="0" hangingPunct="1">
        <a:spcBef>
          <a:spcPts val="714"/>
        </a:spcBef>
        <a:buClr>
          <a:schemeClr val="accent4"/>
        </a:buClr>
        <a:buSzPct val="70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51703" indent="-275852" algn="l" defTabSz="1088291" rtl="0" eaLnBrk="1" latinLnBrk="0" hangingPunct="1">
        <a:spcBef>
          <a:spcPts val="714"/>
        </a:spcBef>
        <a:buClr>
          <a:schemeClr val="accent4"/>
        </a:buClr>
        <a:buSzPct val="70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51979" indent="-200276" algn="l" defTabSz="1088291" rtl="0" eaLnBrk="1" latinLnBrk="0" hangingPunct="1">
        <a:spcBef>
          <a:spcPts val="714"/>
        </a:spcBef>
        <a:buClr>
          <a:schemeClr val="accent4"/>
        </a:buClr>
        <a:buSzPct val="70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950366" indent="-198387" algn="l" defTabSz="1088291" rtl="0" eaLnBrk="1" latinLnBrk="0" hangingPunct="1">
        <a:spcBef>
          <a:spcPts val="714"/>
        </a:spcBef>
        <a:buClr>
          <a:schemeClr val="accent4"/>
        </a:buClr>
        <a:buSzPct val="70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088291" indent="-137926" algn="l" defTabSz="1088291" rtl="0" eaLnBrk="1" latinLnBrk="0" hangingPunct="1">
        <a:spcBef>
          <a:spcPts val="714"/>
        </a:spcBef>
        <a:buClr>
          <a:schemeClr val="accent4"/>
        </a:buClr>
        <a:buSzPct val="70000"/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992799" indent="-272073" algn="l" defTabSz="1088291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536944" indent="-272073" algn="l" defTabSz="1088291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081089" indent="-272073" algn="l" defTabSz="1088291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625235" indent="-272073" algn="l" defTabSz="1088291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88291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44145" algn="l" defTabSz="1088291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88291" algn="l" defTabSz="1088291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32436" algn="l" defTabSz="1088291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176581" algn="l" defTabSz="1088291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720726" algn="l" defTabSz="1088291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264872" algn="l" defTabSz="1088291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809017" algn="l" defTabSz="1088291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353162" algn="l" defTabSz="1088291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chris.griffith@gmail.com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4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hyperlink" Target="mailto:chris.griffith@gmail.com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4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gi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itle 3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Creating Mobile Applications with </a:t>
            </a:r>
            <a:r>
              <a:rPr lang="en-US" dirty="0" err="1"/>
              <a:t>jQuery</a:t>
            </a:r>
            <a:r>
              <a:rPr lang="en-US" dirty="0"/>
              <a:t> Mobile and </a:t>
            </a:r>
            <a:r>
              <a:rPr lang="en-US" dirty="0" err="1"/>
              <a:t>PhoneGap</a:t>
            </a:r>
            <a:r>
              <a:rPr lang="en-US" dirty="0"/>
              <a:t> Build</a:t>
            </a:r>
          </a:p>
        </p:txBody>
      </p:sp>
      <p:sp>
        <p:nvSpPr>
          <p:cNvPr id="35" name="Subtitle 3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Chris Griffith |  Staff Engineer – Qualcomm Technology Inc.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1</a:t>
            </a:fld>
            <a:endParaRPr lang="en-US" dirty="0"/>
          </a:p>
        </p:txBody>
      </p: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Config.xml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10</a:t>
            </a:fld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304722" y="1111249"/>
            <a:ext cx="11713436" cy="5078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&lt;?xml version="1.0" encoding="UTF-8"?&gt;</a:t>
            </a:r>
          </a:p>
          <a:p>
            <a:r>
              <a:rPr lang="en-US" dirty="0"/>
              <a:t>	&lt;widget </a:t>
            </a:r>
            <a:r>
              <a:rPr lang="en-US" dirty="0" err="1"/>
              <a:t>xmlns</a:t>
            </a:r>
            <a:r>
              <a:rPr lang="en-US" dirty="0"/>
              <a:t> = "http://www.w3.org/ns/widgets"</a:t>
            </a:r>
          </a:p>
          <a:p>
            <a:r>
              <a:rPr lang="en-US" dirty="0"/>
              <a:t>		</a:t>
            </a:r>
            <a:r>
              <a:rPr lang="en-US" dirty="0" err="1"/>
              <a:t>xmlns:gap</a:t>
            </a:r>
            <a:r>
              <a:rPr lang="en-US" dirty="0"/>
              <a:t> = "http://</a:t>
            </a:r>
            <a:r>
              <a:rPr lang="en-US" dirty="0" err="1"/>
              <a:t>phonegap.com</a:t>
            </a:r>
            <a:r>
              <a:rPr lang="en-US" dirty="0"/>
              <a:t>/ns/1.0"</a:t>
            </a:r>
          </a:p>
          <a:p>
            <a:r>
              <a:rPr lang="en-US" dirty="0"/>
              <a:t>		id        = "</a:t>
            </a:r>
            <a:r>
              <a:rPr lang="en-US" dirty="0" err="1"/>
              <a:t>com.adobemax.parkfinder</a:t>
            </a:r>
            <a:r>
              <a:rPr lang="en-US" dirty="0"/>
              <a:t>"</a:t>
            </a:r>
          </a:p>
          <a:p>
            <a:r>
              <a:rPr lang="en-US" dirty="0"/>
              <a:t>		</a:t>
            </a:r>
            <a:r>
              <a:rPr lang="en-US" dirty="0" err="1"/>
              <a:t>versionCode</a:t>
            </a:r>
            <a:r>
              <a:rPr lang="en-US" dirty="0"/>
              <a:t>=""</a:t>
            </a:r>
          </a:p>
          <a:p>
            <a:r>
              <a:rPr lang="en-US" dirty="0"/>
              <a:t>		version   = "1.0"&gt;</a:t>
            </a:r>
          </a:p>
          <a:p>
            <a:r>
              <a:rPr lang="en-US" dirty="0"/>
              <a:t>		&lt;name&gt;Park Finder&lt;/name&gt;</a:t>
            </a:r>
          </a:p>
          <a:p>
            <a:r>
              <a:rPr lang="en-US" dirty="0"/>
              <a:t>		&lt;description&gt;A demonstration of </a:t>
            </a:r>
            <a:r>
              <a:rPr lang="en-US" dirty="0" err="1"/>
              <a:t>jQuery</a:t>
            </a:r>
            <a:r>
              <a:rPr lang="en-US" dirty="0"/>
              <a:t> Mobile and </a:t>
            </a:r>
            <a:r>
              <a:rPr lang="en-US" dirty="0" err="1"/>
              <a:t>PhoneGap</a:t>
            </a:r>
            <a:r>
              <a:rPr lang="en-US" dirty="0"/>
              <a:t> Build&lt;/description&gt;</a:t>
            </a:r>
          </a:p>
          <a:p>
            <a:r>
              <a:rPr lang="en-US" dirty="0"/>
              <a:t>		&lt;author </a:t>
            </a:r>
            <a:r>
              <a:rPr lang="en-US" dirty="0" err="1"/>
              <a:t>href</a:t>
            </a:r>
            <a:r>
              <a:rPr lang="en-US" dirty="0"/>
              <a:t>="http://</a:t>
            </a:r>
            <a:r>
              <a:rPr lang="en-US" dirty="0" err="1"/>
              <a:t>www.aj-software.com</a:t>
            </a:r>
            <a:r>
              <a:rPr lang="en-US" dirty="0"/>
              <a:t>" email=</a:t>
            </a:r>
            <a:r>
              <a:rPr lang="en-US" dirty="0">
                <a:hlinkClick r:id="rId2"/>
              </a:rPr>
              <a:t>chris.griffith@gmail.com</a:t>
            </a:r>
            <a:r>
              <a:rPr lang="en-US" dirty="0"/>
              <a:t>&gt;Chris Griffith&lt;/author&gt;</a:t>
            </a:r>
          </a:p>
          <a:p>
            <a:r>
              <a:rPr lang="en-US" dirty="0"/>
              <a:t>		&lt;preference name="</a:t>
            </a:r>
            <a:r>
              <a:rPr lang="en-US" dirty="0" err="1"/>
              <a:t>phonegap</a:t>
            </a:r>
            <a:r>
              <a:rPr lang="en-US" dirty="0"/>
              <a:t>-version" value="2.2.0" /&gt;</a:t>
            </a:r>
          </a:p>
          <a:p>
            <a:r>
              <a:rPr lang="en-US" dirty="0"/>
              <a:t>		&lt;preference name="orientation" value="portrait" /&gt;</a:t>
            </a:r>
          </a:p>
          <a:p>
            <a:r>
              <a:rPr lang="en-US" dirty="0"/>
              <a:t>		&lt;preference name="target-device" value="universal" /&gt;</a:t>
            </a:r>
          </a:p>
          <a:p>
            <a:r>
              <a:rPr lang="en-US" dirty="0"/>
              <a:t>		&lt;preference name="</a:t>
            </a:r>
            <a:r>
              <a:rPr lang="en-US" dirty="0" err="1"/>
              <a:t>fullscreen</a:t>
            </a:r>
            <a:r>
              <a:rPr lang="en-US" dirty="0"/>
              <a:t>" value="false" /&gt;</a:t>
            </a:r>
          </a:p>
          <a:p>
            <a:r>
              <a:rPr lang="en-US" dirty="0"/>
              <a:t>		&lt;preference name="</a:t>
            </a:r>
            <a:r>
              <a:rPr lang="en-US" dirty="0" err="1"/>
              <a:t>webviewbounce</a:t>
            </a:r>
            <a:r>
              <a:rPr lang="en-US" dirty="0"/>
              <a:t>" value="true" /&gt;</a:t>
            </a:r>
          </a:p>
          <a:p>
            <a:r>
              <a:rPr lang="en-US" dirty="0"/>
              <a:t>		&lt;preference name="</a:t>
            </a:r>
            <a:r>
              <a:rPr lang="en-US" dirty="0" err="1"/>
              <a:t>prerendered</a:t>
            </a:r>
            <a:r>
              <a:rPr lang="en-US" dirty="0"/>
              <a:t>-icon" value="true" /&gt;</a:t>
            </a:r>
          </a:p>
          <a:p>
            <a:r>
              <a:rPr lang="en-US" dirty="0"/>
              <a:t>		&lt;preference name="stay-in-</a:t>
            </a:r>
            <a:r>
              <a:rPr lang="en-US" dirty="0" err="1"/>
              <a:t>webview</a:t>
            </a:r>
            <a:r>
              <a:rPr lang="en-US" dirty="0"/>
              <a:t>" value="true" /&gt;</a:t>
            </a:r>
          </a:p>
          <a:p>
            <a:r>
              <a:rPr lang="en-US" dirty="0"/>
              <a:t>		&lt;preference name="</a:t>
            </a:r>
            <a:r>
              <a:rPr lang="en-US" dirty="0" err="1"/>
              <a:t>ios-statusbarstyle</a:t>
            </a:r>
            <a:r>
              <a:rPr lang="en-US" dirty="0"/>
              <a:t>" value="black-opaque" /&gt;</a:t>
            </a:r>
          </a:p>
          <a:p>
            <a:r>
              <a:rPr lang="en-US" dirty="0"/>
              <a:t>		&lt;preference name="disable-cursor" value="true" /</a:t>
            </a:r>
            <a:r>
              <a:rPr lang="en-US" dirty="0" smtClean="0"/>
              <a:t>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62265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ConfiGAP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11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" y="1142848"/>
            <a:ext cx="2971800" cy="20193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14300" y="5843183"/>
            <a:ext cx="33188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http://</a:t>
            </a:r>
            <a:r>
              <a:rPr lang="en-US" dirty="0" err="1" smtClean="0"/>
              <a:t>aj-software.com</a:t>
            </a:r>
            <a:r>
              <a:rPr lang="en-US" dirty="0" smtClean="0"/>
              <a:t>/</a:t>
            </a:r>
            <a:r>
              <a:rPr lang="en-US" dirty="0" err="1" smtClean="0"/>
              <a:t>configap</a:t>
            </a:r>
            <a:r>
              <a:rPr lang="en-US" dirty="0" smtClean="0"/>
              <a:t>/</a:t>
            </a:r>
            <a:endParaRPr lang="en-US" dirty="0"/>
          </a:p>
        </p:txBody>
      </p:sp>
      <p:pic>
        <p:nvPicPr>
          <p:cNvPr id="8" name="Picture 7" descr="Screen Shot 2012-10-16 at 1.04.45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7597" y="3486817"/>
            <a:ext cx="3454400" cy="27432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 descr="Screen Shot 2012-10-16 at 1.04.41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5892" y="1460402"/>
            <a:ext cx="3454400" cy="27432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2907978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Codiqa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12</a:t>
            </a:fld>
            <a:endParaRPr lang="en-US" dirty="0"/>
          </a:p>
        </p:txBody>
      </p:sp>
      <p:pic>
        <p:nvPicPr>
          <p:cNvPr id="10" name="Picture 9" descr="codiq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0129" y="1225962"/>
            <a:ext cx="6197066" cy="4774788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14300" y="5843183"/>
            <a:ext cx="20936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codiqa.com</a:t>
            </a:r>
            <a:r>
              <a:rPr lang="en-US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92441064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Books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13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536" y="1123625"/>
            <a:ext cx="3824601" cy="471955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7673" y="1123625"/>
            <a:ext cx="3769615" cy="4719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05188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Take the </a:t>
            </a:r>
            <a:r>
              <a:rPr lang="en-US" sz="3600" b="1" dirty="0" smtClean="0">
                <a:solidFill>
                  <a:srgbClr val="002060"/>
                </a:solidFill>
              </a:rPr>
              <a:t>SESSION SURVEY </a:t>
            </a:r>
            <a:r>
              <a:rPr lang="en-US" sz="2800" dirty="0" smtClean="0"/>
              <a:t>on </a:t>
            </a:r>
            <a:r>
              <a:rPr lang="en-US" sz="2800" dirty="0"/>
              <a:t>the </a:t>
            </a:r>
            <a:r>
              <a:rPr lang="en-US" sz="3200" b="1" dirty="0">
                <a:solidFill>
                  <a:srgbClr val="002060"/>
                </a:solidFill>
              </a:rPr>
              <a:t>MAX </a:t>
            </a:r>
            <a:r>
              <a:rPr lang="en-US" sz="3200" b="1" dirty="0" smtClean="0">
                <a:solidFill>
                  <a:srgbClr val="002060"/>
                </a:solidFill>
              </a:rPr>
              <a:t>COMPANION </a:t>
            </a:r>
            <a:r>
              <a:rPr lang="en-US" sz="2800" dirty="0" smtClean="0"/>
              <a:t>app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14</a:t>
            </a:fld>
            <a:endParaRPr lang="en-US" dirty="0"/>
          </a:p>
        </p:txBody>
      </p:sp>
      <p:grpSp>
        <p:nvGrpSpPr>
          <p:cNvPr id="5" name="Group 4"/>
          <p:cNvGrpSpPr>
            <a:grpSpLocks noChangeAspect="1"/>
          </p:cNvGrpSpPr>
          <p:nvPr/>
        </p:nvGrpSpPr>
        <p:grpSpPr>
          <a:xfrm>
            <a:off x="1464445" y="1740268"/>
            <a:ext cx="8280722" cy="3474720"/>
            <a:chOff x="104900" y="2520083"/>
            <a:chExt cx="9175166" cy="3850042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900" y="2520083"/>
              <a:ext cx="2987040" cy="38404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68338" y="2529645"/>
              <a:ext cx="2987040" cy="384048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28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93026" y="2520083"/>
              <a:ext cx="2987040" cy="38404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6" name="Rectangle 5"/>
          <p:cNvSpPr/>
          <p:nvPr/>
        </p:nvSpPr>
        <p:spPr>
          <a:xfrm>
            <a:off x="0" y="6329548"/>
            <a:ext cx="12188825" cy="5284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 noChangeAspect="1"/>
          </p:cNvSpPr>
          <p:nvPr>
            <p:ph idx="1"/>
          </p:nvPr>
        </p:nvSpPr>
        <p:spPr>
          <a:xfrm>
            <a:off x="304721" y="990600"/>
            <a:ext cx="11579384" cy="5867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 smtClean="0"/>
              <a:t>…for </a:t>
            </a:r>
            <a:r>
              <a:rPr lang="en-US" sz="2800" dirty="0"/>
              <a:t>your chance to </a:t>
            </a:r>
            <a:r>
              <a:rPr lang="en-US" sz="3200" b="1" dirty="0" smtClean="0">
                <a:solidFill>
                  <a:srgbClr val="002060"/>
                </a:solidFill>
              </a:rPr>
              <a:t>WIN</a:t>
            </a:r>
            <a:r>
              <a:rPr lang="en-US" sz="2800" dirty="0" smtClean="0"/>
              <a:t> </a:t>
            </a:r>
            <a:r>
              <a:rPr lang="en-US" sz="2800" dirty="0"/>
              <a:t>one of these </a:t>
            </a:r>
            <a:r>
              <a:rPr lang="en-US" sz="2800" dirty="0" smtClean="0"/>
              <a:t>e-books </a:t>
            </a:r>
            <a:r>
              <a:rPr lang="en-US" sz="2800" dirty="0"/>
              <a:t>from Adobe </a:t>
            </a:r>
            <a:r>
              <a:rPr lang="en-US" sz="2800" dirty="0" smtClean="0"/>
              <a:t>Press</a:t>
            </a:r>
            <a:endParaRPr lang="en-US" dirty="0"/>
          </a:p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sz="1600" b="1" dirty="0" smtClean="0"/>
          </a:p>
          <a:p>
            <a:pPr marL="0" indent="0">
              <a:buNone/>
            </a:pPr>
            <a:r>
              <a:rPr lang="en-US" sz="2800" dirty="0" smtClean="0"/>
              <a:t>Every </a:t>
            </a:r>
            <a:r>
              <a:rPr lang="en-US" sz="2800" dirty="0"/>
              <a:t>survey you submit enters your name </a:t>
            </a:r>
            <a:r>
              <a:rPr lang="en-US" sz="2800" dirty="0" smtClean="0"/>
              <a:t>to </a:t>
            </a:r>
            <a:r>
              <a:rPr lang="en-US" sz="2800" dirty="0"/>
              <a:t>win the daily grand </a:t>
            </a:r>
            <a:r>
              <a:rPr lang="en-US" sz="2800" dirty="0" smtClean="0"/>
              <a:t>prize - </a:t>
            </a:r>
          </a:p>
          <a:p>
            <a:pPr marL="0" indent="0">
              <a:buNone/>
            </a:pPr>
            <a:r>
              <a:rPr lang="en-US" sz="2800" dirty="0"/>
              <a:t>a</a:t>
            </a:r>
            <a:r>
              <a:rPr lang="en-US" sz="2800" dirty="0" smtClean="0"/>
              <a:t>n </a:t>
            </a:r>
            <a:r>
              <a:rPr lang="en-US" sz="3200" b="1" dirty="0" smtClean="0">
                <a:solidFill>
                  <a:srgbClr val="002060"/>
                </a:solidFill>
              </a:rPr>
              <a:t>Apple</a:t>
            </a:r>
            <a:r>
              <a:rPr lang="en-US" sz="3200" b="1" dirty="0" smtClean="0">
                <a:solidFill>
                  <a:srgbClr val="002060"/>
                </a:solidFill>
                <a:sym typeface="Symbol"/>
              </a:rPr>
              <a:t> </a:t>
            </a:r>
            <a:r>
              <a:rPr lang="en-US" sz="3200" b="1" dirty="0">
                <a:solidFill>
                  <a:srgbClr val="002060"/>
                </a:solidFill>
                <a:sym typeface="Symbol"/>
              </a:rPr>
              <a:t>iPod </a:t>
            </a:r>
            <a:r>
              <a:rPr lang="en-US" sz="3200" b="1" smtClean="0">
                <a:solidFill>
                  <a:srgbClr val="002060"/>
                </a:solidFill>
                <a:sym typeface="Symbol"/>
              </a:rPr>
              <a:t>Nano.</a:t>
            </a:r>
            <a:endParaRPr lang="en-US" sz="32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247737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 smtClean="0"/>
              <a:t>Contact Info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15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329548"/>
            <a:ext cx="12188825" cy="5284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1555852" y="1600201"/>
            <a:ext cx="7302500" cy="635000"/>
          </a:xfrm>
        </p:spPr>
        <p:txBody>
          <a:bodyPr/>
          <a:lstStyle/>
          <a:p>
            <a:pPr>
              <a:spcAft>
                <a:spcPts val="4800"/>
              </a:spcAft>
              <a:buClr>
                <a:srgbClr val="FF6600"/>
              </a:buClr>
              <a:buNone/>
            </a:pPr>
            <a:r>
              <a:rPr lang="en-US" dirty="0" smtClean="0">
                <a:hlinkClick r:id="rId2"/>
              </a:rPr>
              <a:t>chris.griffith@gmail.com</a:t>
            </a:r>
            <a:endParaRPr lang="en-US" dirty="0" smtClean="0"/>
          </a:p>
        </p:txBody>
      </p:sp>
      <p:pic>
        <p:nvPicPr>
          <p:cNvPr id="11" name="Picture 10" descr="blogIco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013200"/>
            <a:ext cx="635000" cy="635000"/>
          </a:xfrm>
          <a:prstGeom prst="rect">
            <a:avLst/>
          </a:prstGeom>
        </p:spPr>
      </p:pic>
      <p:pic>
        <p:nvPicPr>
          <p:cNvPr id="12" name="Picture 11" descr="mailIcon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600200"/>
            <a:ext cx="635000" cy="635000"/>
          </a:xfrm>
          <a:prstGeom prst="rect">
            <a:avLst/>
          </a:prstGeom>
        </p:spPr>
      </p:pic>
      <p:pic>
        <p:nvPicPr>
          <p:cNvPr id="13" name="Picture 12" descr="twitterIcon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2806700"/>
            <a:ext cx="622300" cy="622300"/>
          </a:xfrm>
          <a:prstGeom prst="rect">
            <a:avLst/>
          </a:prstGeom>
        </p:spPr>
      </p:pic>
      <p:pic>
        <p:nvPicPr>
          <p:cNvPr id="14" name="Picture 13" descr="community_professional_badge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2812" y="5905500"/>
            <a:ext cx="2743200" cy="870719"/>
          </a:xfrm>
          <a:prstGeom prst="rect">
            <a:avLst/>
          </a:prstGeom>
        </p:spPr>
      </p:pic>
      <p:sp>
        <p:nvSpPr>
          <p:cNvPr id="15" name="Content Placeholder 2"/>
          <p:cNvSpPr txBox="1">
            <a:spLocks/>
          </p:cNvSpPr>
          <p:nvPr/>
        </p:nvSpPr>
        <p:spPr>
          <a:xfrm>
            <a:off x="1555852" y="2813051"/>
            <a:ext cx="7302500" cy="635000"/>
          </a:xfrm>
          <a:prstGeom prst="rect">
            <a:avLst/>
          </a:prstGeom>
        </p:spPr>
        <p:txBody>
          <a:bodyPr vert="horz" lIns="108829" tIns="54414" rIns="108829" bIns="54414" rtlCol="0">
            <a:normAutofit/>
          </a:bodyPr>
          <a:lstStyle>
            <a:lvl1pPr marL="275852" indent="-275852" algn="l" defTabSz="1088291" rtl="0" eaLnBrk="1" latinLnBrk="0" hangingPunct="1">
              <a:spcBef>
                <a:spcPts val="714"/>
              </a:spcBef>
              <a:buClr>
                <a:schemeClr val="accent4"/>
              </a:buClr>
              <a:buSzPct val="70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1703" indent="-275852" algn="l" defTabSz="1088291" rtl="0" eaLnBrk="1" latinLnBrk="0" hangingPunct="1">
              <a:spcBef>
                <a:spcPts val="714"/>
              </a:spcBef>
              <a:buClr>
                <a:schemeClr val="accent4"/>
              </a:buClr>
              <a:buSzPct val="70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51979" indent="-200276" algn="l" defTabSz="1088291" rtl="0" eaLnBrk="1" latinLnBrk="0" hangingPunct="1">
              <a:spcBef>
                <a:spcPts val="714"/>
              </a:spcBef>
              <a:buClr>
                <a:schemeClr val="accent4"/>
              </a:buClr>
              <a:buSzPct val="70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50366" indent="-198387" algn="l" defTabSz="1088291" rtl="0" eaLnBrk="1" latinLnBrk="0" hangingPunct="1">
              <a:spcBef>
                <a:spcPts val="714"/>
              </a:spcBef>
              <a:buClr>
                <a:schemeClr val="accent4"/>
              </a:buClr>
              <a:buSzPct val="70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88291" indent="-137926" algn="l" defTabSz="1088291" rtl="0" eaLnBrk="1" latinLnBrk="0" hangingPunct="1">
              <a:spcBef>
                <a:spcPts val="714"/>
              </a:spcBef>
              <a:buClr>
                <a:schemeClr val="accent4"/>
              </a:buClr>
              <a:buSzPct val="70000"/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92799" indent="-272073" algn="l" defTabSz="108829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36944" indent="-272073" algn="l" defTabSz="108829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81089" indent="-272073" algn="l" defTabSz="108829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25235" indent="-272073" algn="l" defTabSz="108829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4800"/>
              </a:spcAft>
              <a:buClr>
                <a:srgbClr val="FF6600"/>
              </a:buClr>
              <a:buNone/>
            </a:pPr>
            <a:r>
              <a:rPr lang="en-US" dirty="0"/>
              <a:t>@</a:t>
            </a:r>
            <a:r>
              <a:rPr lang="en-US" dirty="0" err="1"/>
              <a:t>chrisgriffith</a:t>
            </a:r>
            <a:endParaRPr lang="en-US" dirty="0" smtClean="0"/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1555852" y="4013200"/>
            <a:ext cx="7302500" cy="635000"/>
          </a:xfrm>
          <a:prstGeom prst="rect">
            <a:avLst/>
          </a:prstGeom>
        </p:spPr>
        <p:txBody>
          <a:bodyPr vert="horz" lIns="108829" tIns="54414" rIns="108829" bIns="54414" rtlCol="0">
            <a:normAutofit/>
          </a:bodyPr>
          <a:lstStyle>
            <a:lvl1pPr marL="275852" indent="-275852" algn="l" defTabSz="1088291" rtl="0" eaLnBrk="1" latinLnBrk="0" hangingPunct="1">
              <a:spcBef>
                <a:spcPts val="714"/>
              </a:spcBef>
              <a:buClr>
                <a:schemeClr val="accent4"/>
              </a:buClr>
              <a:buSzPct val="70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1703" indent="-275852" algn="l" defTabSz="1088291" rtl="0" eaLnBrk="1" latinLnBrk="0" hangingPunct="1">
              <a:spcBef>
                <a:spcPts val="714"/>
              </a:spcBef>
              <a:buClr>
                <a:schemeClr val="accent4"/>
              </a:buClr>
              <a:buSzPct val="70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51979" indent="-200276" algn="l" defTabSz="1088291" rtl="0" eaLnBrk="1" latinLnBrk="0" hangingPunct="1">
              <a:spcBef>
                <a:spcPts val="714"/>
              </a:spcBef>
              <a:buClr>
                <a:schemeClr val="accent4"/>
              </a:buClr>
              <a:buSzPct val="70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50366" indent="-198387" algn="l" defTabSz="1088291" rtl="0" eaLnBrk="1" latinLnBrk="0" hangingPunct="1">
              <a:spcBef>
                <a:spcPts val="714"/>
              </a:spcBef>
              <a:buClr>
                <a:schemeClr val="accent4"/>
              </a:buClr>
              <a:buSzPct val="70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88291" indent="-137926" algn="l" defTabSz="1088291" rtl="0" eaLnBrk="1" latinLnBrk="0" hangingPunct="1">
              <a:spcBef>
                <a:spcPts val="714"/>
              </a:spcBef>
              <a:buClr>
                <a:schemeClr val="accent4"/>
              </a:buClr>
              <a:buSzPct val="70000"/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92799" indent="-272073" algn="l" defTabSz="108829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36944" indent="-272073" algn="l" defTabSz="108829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81089" indent="-272073" algn="l" defTabSz="108829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25235" indent="-272073" algn="l" defTabSz="108829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4800"/>
              </a:spcAft>
              <a:buClr>
                <a:srgbClr val="FF6600"/>
              </a:buClr>
              <a:buNone/>
            </a:pPr>
            <a:r>
              <a:rPr lang="en-US" dirty="0" err="1"/>
              <a:t>chrisgriffith.wordpress.com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21551472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-1" y="0"/>
            <a:ext cx="1218882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9" tIns="45720" rIns="91439" bIns="45720"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FFFFFF"/>
              </a:solidFill>
              <a:latin typeface="+mn-lt"/>
              <a:ea typeface="ＭＳ Ｐゴシック" pitchFamily="-111" charset="-128"/>
              <a:cs typeface="+mn-c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2651" y="2443493"/>
            <a:ext cx="1554480" cy="1956816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cs typeface="Adobe Clean"/>
              </a:rPr>
              <a:t>Disclaimer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  <a:defRPr/>
            </a:pPr>
            <a:r>
              <a:rPr lang="en-US" dirty="0">
                <a:cs typeface="Adobe Clean"/>
              </a:rPr>
              <a:t>	These opinions and thoughts are my own, and may or may not reflect the opinions of the company that I work for.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2</a:t>
            </a:fld>
            <a:endParaRPr lang="en-US" dirty="0"/>
          </a:p>
        </p:txBody>
      </p: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Creating Mobile Applications with </a:t>
            </a:r>
            <a:r>
              <a:rPr lang="en-US" dirty="0" err="1"/>
              <a:t>jQuery</a:t>
            </a:r>
            <a:r>
              <a:rPr lang="en-US" dirty="0"/>
              <a:t> Mobile and </a:t>
            </a:r>
            <a:r>
              <a:rPr lang="en-US" dirty="0" err="1"/>
              <a:t>PhoneGap</a:t>
            </a:r>
            <a:r>
              <a:rPr lang="en-US" dirty="0"/>
              <a:t> Build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3</a:t>
            </a:fld>
            <a:endParaRPr lang="en-US" dirty="0"/>
          </a:p>
        </p:txBody>
      </p:sp>
      <p:pic>
        <p:nvPicPr>
          <p:cNvPr id="6" name="Picture 5" descr="Build-Bot-Preview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2010" y="2024839"/>
            <a:ext cx="3251200" cy="3251200"/>
          </a:xfrm>
          <a:prstGeom prst="rect">
            <a:avLst/>
          </a:prstGeom>
        </p:spPr>
      </p:pic>
      <p:pic>
        <p:nvPicPr>
          <p:cNvPr id="7" name="Picture 6" descr="jquery-mobile-logo_positiv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694" y="2583345"/>
            <a:ext cx="4852805" cy="2155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40509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Creating Mobile Applications with </a:t>
            </a:r>
            <a:r>
              <a:rPr lang="en-US" dirty="0" err="1"/>
              <a:t>jQuery</a:t>
            </a:r>
            <a:r>
              <a:rPr lang="en-US" dirty="0"/>
              <a:t> Mobile and </a:t>
            </a:r>
            <a:r>
              <a:rPr lang="en-US" dirty="0" err="1"/>
              <a:t>PhoneGap</a:t>
            </a:r>
            <a:r>
              <a:rPr lang="en-US" dirty="0"/>
              <a:t> Build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4</a:t>
            </a:fld>
            <a:endParaRPr lang="en-US" dirty="0"/>
          </a:p>
        </p:txBody>
      </p:sp>
      <p:pic>
        <p:nvPicPr>
          <p:cNvPr id="8" name="Picture 7" descr="Lab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5424" y="836226"/>
            <a:ext cx="4057976" cy="5513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55707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 7</a:t>
            </a:r>
            <a:r>
              <a:rPr lang="en-US" smtClean="0"/>
              <a:t>: Update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&lt;section id="</a:t>
            </a:r>
            <a:r>
              <a:rPr lang="en-US" dirty="0" err="1"/>
              <a:t>parkDetailsPage</a:t>
            </a:r>
            <a:r>
              <a:rPr lang="en-US" dirty="0"/>
              <a:t>" data-role="page"&gt;</a:t>
            </a:r>
          </a:p>
          <a:p>
            <a:pPr marL="0" indent="0">
              <a:buNone/>
            </a:pPr>
            <a:r>
              <a:rPr lang="en-US" dirty="0"/>
              <a:t>		&lt;header data-role="header" data-position="fixed" data-id="</a:t>
            </a:r>
            <a:r>
              <a:rPr lang="en-US" dirty="0" err="1"/>
              <a:t>appHeader</a:t>
            </a:r>
            <a:r>
              <a:rPr lang="en-US" dirty="0"/>
              <a:t>"&gt;</a:t>
            </a:r>
          </a:p>
          <a:p>
            <a:pPr marL="0" indent="0">
              <a:buNone/>
            </a:pPr>
            <a:r>
              <a:rPr lang="en-US" dirty="0"/>
              <a:t>			&lt;h1&gt;National Parks&lt;/h1&gt;</a:t>
            </a:r>
          </a:p>
          <a:p>
            <a:pPr marL="0" indent="0">
              <a:buNone/>
            </a:pPr>
            <a:r>
              <a:rPr lang="en-US" dirty="0"/>
              <a:t>			&lt;a </a:t>
            </a:r>
            <a:r>
              <a:rPr lang="en-US" dirty="0" err="1"/>
              <a:t>href</a:t>
            </a:r>
            <a:r>
              <a:rPr lang="en-US" dirty="0"/>
              <a:t>="#about" data-role="button" data-transition="fade" data-icon="info" data-</a:t>
            </a:r>
            <a:r>
              <a:rPr lang="en-US" dirty="0" err="1"/>
              <a:t>iconpos</a:t>
            </a:r>
            <a:r>
              <a:rPr lang="en-US" dirty="0"/>
              <a:t>="</a:t>
            </a:r>
            <a:r>
              <a:rPr lang="en-US" dirty="0" err="1"/>
              <a:t>notext</a:t>
            </a:r>
            <a:r>
              <a:rPr lang="en-US" dirty="0"/>
              <a:t>" class="</a:t>
            </a:r>
            <a:r>
              <a:rPr lang="en-US" dirty="0" err="1"/>
              <a:t>ui</a:t>
            </a:r>
            <a:r>
              <a:rPr lang="en-US" dirty="0"/>
              <a:t>-</a:t>
            </a:r>
            <a:r>
              <a:rPr lang="en-US" dirty="0" err="1"/>
              <a:t>btn</a:t>
            </a:r>
            <a:r>
              <a:rPr lang="en-US" dirty="0"/>
              <a:t>-right"&gt;About&lt;/a&gt;</a:t>
            </a:r>
          </a:p>
          <a:p>
            <a:pPr marL="0" indent="0">
              <a:buNone/>
            </a:pPr>
            <a:r>
              <a:rPr lang="en-US" dirty="0"/>
              <a:t>		&lt;/header&gt;</a:t>
            </a:r>
          </a:p>
          <a:p>
            <a:pPr marL="0" indent="0">
              <a:buNone/>
            </a:pPr>
            <a:r>
              <a:rPr lang="en-US" dirty="0"/>
              <a:t>		&lt;div id="</a:t>
            </a:r>
            <a:r>
              <a:rPr lang="en-US" dirty="0" err="1"/>
              <a:t>parkDetails</a:t>
            </a:r>
            <a:r>
              <a:rPr lang="en-US" dirty="0"/>
              <a:t>" data-role="content"&gt;</a:t>
            </a:r>
          </a:p>
          <a:p>
            <a:pPr marL="0" indent="0">
              <a:buNone/>
            </a:pPr>
            <a:r>
              <a:rPr lang="en-US" dirty="0"/>
              <a:t>			&lt;</a:t>
            </a:r>
            <a:r>
              <a:rPr lang="en-US" dirty="0" err="1"/>
              <a:t>img</a:t>
            </a:r>
            <a:r>
              <a:rPr lang="en-US" dirty="0"/>
              <a:t> </a:t>
            </a:r>
            <a:r>
              <a:rPr lang="en-US" dirty="0" err="1"/>
              <a:t>src</a:t>
            </a:r>
            <a:r>
              <a:rPr lang="en-US" dirty="0"/>
              <a:t>="../../</a:t>
            </a:r>
            <a:r>
              <a:rPr lang="en-US" dirty="0" err="1"/>
              <a:t>img</a:t>
            </a:r>
            <a:r>
              <a:rPr lang="en-US" dirty="0"/>
              <a:t>/headers/</a:t>
            </a:r>
            <a:r>
              <a:rPr lang="en-US" dirty="0" err="1"/>
              <a:t>arches.jpg</a:t>
            </a:r>
            <a:r>
              <a:rPr lang="en-US" dirty="0"/>
              <a:t>"&gt;</a:t>
            </a:r>
          </a:p>
          <a:p>
            <a:pPr marL="0" indent="0">
              <a:buNone/>
            </a:pPr>
            <a:r>
              <a:rPr lang="en-US" dirty="0"/>
              <a:t>			&lt;h1&gt;Arches&lt;/h1&gt;</a:t>
            </a:r>
          </a:p>
          <a:p>
            <a:pPr marL="0" indent="0">
              <a:buNone/>
            </a:pPr>
            <a:r>
              <a:rPr lang="en-US" dirty="0"/>
              <a:t>			&lt;h2&gt;Utah&lt;/h2&gt;</a:t>
            </a:r>
          </a:p>
          <a:p>
            <a:pPr marL="0" indent="0">
              <a:buNone/>
            </a:pPr>
            <a:r>
              <a:rPr lang="en-US" dirty="0"/>
              <a:t>			&lt;h3&gt;Created: February 26, 1919&lt;/h3&gt;</a:t>
            </a:r>
          </a:p>
          <a:p>
            <a:pPr marL="0" indent="0">
              <a:buNone/>
            </a:pPr>
            <a:r>
              <a:rPr lang="en-US" dirty="0"/>
              <a:t>			&lt;p&gt;Park details&lt;/p&gt;</a:t>
            </a:r>
          </a:p>
          <a:p>
            <a:pPr marL="0" indent="0">
              <a:buNone/>
            </a:pPr>
            <a:r>
              <a:rPr lang="en-US" dirty="0" smtClean="0"/>
              <a:t>	</a:t>
            </a:r>
            <a:r>
              <a:rPr lang="en-US" dirty="0"/>
              <a:t>	&lt;/div&gt;</a:t>
            </a:r>
          </a:p>
          <a:p>
            <a:pPr marL="0" indent="0">
              <a:buNone/>
            </a:pPr>
            <a:r>
              <a:rPr lang="en-US" dirty="0" smtClean="0"/>
              <a:t>&lt;</a:t>
            </a:r>
            <a:r>
              <a:rPr lang="en-US" dirty="0"/>
              <a:t>/section&gt;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71818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JSON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6</a:t>
            </a:fld>
            <a:endParaRPr lang="en-US" dirty="0"/>
          </a:p>
        </p:txBody>
      </p:sp>
      <p:pic>
        <p:nvPicPr>
          <p:cNvPr id="5" name="Picture 4" descr="json160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8412" y="1219838"/>
            <a:ext cx="2032000" cy="2032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172765" y="3752008"/>
            <a:ext cx="7843295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JSON (JavaScript Object Notation) is a lightweight data-interchange format. It is easy for humans to read and write. </a:t>
            </a:r>
          </a:p>
          <a:p>
            <a:r>
              <a:rPr lang="en-US" sz="2400" dirty="0" smtClean="0"/>
              <a:t>It is easy for machines to parse and generate.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88821940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JSON 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7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04721" y="1328532"/>
            <a:ext cx="11348288" cy="45243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Source Code Pro"/>
                <a:cs typeface="Source Code Pro"/>
              </a:rPr>
              <a:t>var</a:t>
            </a:r>
            <a:r>
              <a:rPr lang="en-US" dirty="0">
                <a:latin typeface="Source Code Pro"/>
                <a:cs typeface="Source Code Pro"/>
              </a:rPr>
              <a:t> </a:t>
            </a:r>
            <a:r>
              <a:rPr lang="en-US" dirty="0" err="1">
                <a:latin typeface="Source Code Pro"/>
                <a:cs typeface="Source Code Pro"/>
              </a:rPr>
              <a:t>npsdata</a:t>
            </a:r>
            <a:r>
              <a:rPr lang="en-US" dirty="0">
                <a:latin typeface="Source Code Pro"/>
                <a:cs typeface="Source Code Pro"/>
              </a:rPr>
              <a:t> = {"parks":</a:t>
            </a:r>
          </a:p>
          <a:p>
            <a:r>
              <a:rPr lang="en-US" dirty="0">
                <a:latin typeface="Source Code Pro"/>
                <a:cs typeface="Source Code Pro"/>
              </a:rPr>
              <a:t>[</a:t>
            </a:r>
          </a:p>
          <a:p>
            <a:r>
              <a:rPr lang="en-US" dirty="0">
                <a:latin typeface="Source Code Pro"/>
                <a:cs typeface="Source Code Pro"/>
              </a:rPr>
              <a:t>    {</a:t>
            </a:r>
          </a:p>
          <a:p>
            <a:r>
              <a:rPr lang="en-US" dirty="0">
                <a:latin typeface="Source Code Pro"/>
                <a:cs typeface="Source Code Pro"/>
              </a:rPr>
              <a:t>	</a:t>
            </a:r>
            <a:r>
              <a:rPr lang="en-US" dirty="0" smtClean="0">
                <a:latin typeface="Source Code Pro"/>
                <a:cs typeface="Source Code Pro"/>
              </a:rPr>
              <a:t> "</a:t>
            </a:r>
            <a:r>
              <a:rPr lang="en-US" dirty="0">
                <a:latin typeface="Source Code Pro"/>
                <a:cs typeface="Source Code Pro"/>
              </a:rPr>
              <a:t>id":"0",</a:t>
            </a:r>
          </a:p>
          <a:p>
            <a:r>
              <a:rPr lang="en-US" dirty="0">
                <a:latin typeface="Source Code Pro"/>
                <a:cs typeface="Source Code Pro"/>
              </a:rPr>
              <a:t>        "name": "Acadia",</a:t>
            </a:r>
          </a:p>
          <a:p>
            <a:r>
              <a:rPr lang="en-US" dirty="0">
                <a:latin typeface="Source Code Pro"/>
                <a:cs typeface="Source Code Pro"/>
              </a:rPr>
              <a:t>        "</a:t>
            </a:r>
            <a:r>
              <a:rPr lang="en-US" dirty="0" err="1">
                <a:latin typeface="Source Code Pro"/>
                <a:cs typeface="Source Code Pro"/>
              </a:rPr>
              <a:t>createDate</a:t>
            </a:r>
            <a:r>
              <a:rPr lang="en-US" dirty="0">
                <a:latin typeface="Source Code Pro"/>
                <a:cs typeface="Source Code Pro"/>
              </a:rPr>
              <a:t>": "February 26, 1919",</a:t>
            </a:r>
          </a:p>
          <a:p>
            <a:r>
              <a:rPr lang="en-US" dirty="0">
                <a:latin typeface="Source Code Pro"/>
                <a:cs typeface="Source Code Pro"/>
              </a:rPr>
              <a:t>        "</a:t>
            </a:r>
            <a:r>
              <a:rPr lang="en-US" dirty="0" err="1">
                <a:latin typeface="Source Code Pro"/>
                <a:cs typeface="Source Code Pro"/>
              </a:rPr>
              <a:t>lat</a:t>
            </a:r>
            <a:r>
              <a:rPr lang="en-US" dirty="0">
                <a:latin typeface="Source Code Pro"/>
                <a:cs typeface="Source Code Pro"/>
              </a:rPr>
              <a:t>": "44.35",</a:t>
            </a:r>
          </a:p>
          <a:p>
            <a:r>
              <a:rPr lang="en-US" dirty="0">
                <a:latin typeface="Source Code Pro"/>
                <a:cs typeface="Source Code Pro"/>
              </a:rPr>
              <a:t>        "</a:t>
            </a:r>
            <a:r>
              <a:rPr lang="en-US" dirty="0" err="1">
                <a:latin typeface="Source Code Pro"/>
                <a:cs typeface="Source Code Pro"/>
              </a:rPr>
              <a:t>lon</a:t>
            </a:r>
            <a:r>
              <a:rPr lang="en-US" dirty="0">
                <a:latin typeface="Source Code Pro"/>
                <a:cs typeface="Source Code Pro"/>
              </a:rPr>
              <a:t>": "-68.21",</a:t>
            </a:r>
          </a:p>
          <a:p>
            <a:r>
              <a:rPr lang="en-US" dirty="0">
                <a:latin typeface="Source Code Pro"/>
                <a:cs typeface="Source Code Pro"/>
              </a:rPr>
              <a:t>        "image": "</a:t>
            </a:r>
            <a:r>
              <a:rPr lang="en-US" dirty="0" err="1">
                <a:latin typeface="Source Code Pro"/>
                <a:cs typeface="Source Code Pro"/>
              </a:rPr>
              <a:t>acadia.jpg</a:t>
            </a:r>
            <a:r>
              <a:rPr lang="en-US" dirty="0">
                <a:latin typeface="Source Code Pro"/>
                <a:cs typeface="Source Code Pro"/>
              </a:rPr>
              <a:t>",</a:t>
            </a:r>
          </a:p>
          <a:p>
            <a:r>
              <a:rPr lang="en-US" dirty="0">
                <a:latin typeface="Source Code Pro"/>
                <a:cs typeface="Source Code Pro"/>
              </a:rPr>
              <a:t>        "state": "Maine",</a:t>
            </a:r>
          </a:p>
          <a:p>
            <a:r>
              <a:rPr lang="en-US" dirty="0">
                <a:latin typeface="Source Code Pro"/>
                <a:cs typeface="Source Code Pro"/>
              </a:rPr>
              <a:t>        "data": "Covering most of Mount Desert Island and </a:t>
            </a:r>
            <a:r>
              <a:rPr lang="en-US" dirty="0" smtClean="0">
                <a:latin typeface="Source Code Pro"/>
                <a:cs typeface="Source Code Pro"/>
              </a:rPr>
              <a:t>other </a:t>
            </a:r>
            <a:r>
              <a:rPr lang="en-US" dirty="0">
                <a:latin typeface="Source Code Pro"/>
                <a:cs typeface="Source Code Pro"/>
              </a:rPr>
              <a:t>coastal islands, Acadia preserves the tallest </a:t>
            </a:r>
            <a:r>
              <a:rPr lang="en-US" dirty="0" smtClean="0">
                <a:latin typeface="Source Code Pro"/>
                <a:cs typeface="Source Code Pro"/>
              </a:rPr>
              <a:t>mountain on </a:t>
            </a:r>
            <a:r>
              <a:rPr lang="en-US" dirty="0">
                <a:latin typeface="Source Code Pro"/>
                <a:cs typeface="Source Code Pro"/>
              </a:rPr>
              <a:t>the Atlantic coast, granite peaks, ocean shoreline, </a:t>
            </a:r>
            <a:r>
              <a:rPr lang="en-US" dirty="0" smtClean="0">
                <a:latin typeface="Source Code Pro"/>
                <a:cs typeface="Source Code Pro"/>
              </a:rPr>
              <a:t>woodlands</a:t>
            </a:r>
            <a:r>
              <a:rPr lang="en-US" dirty="0">
                <a:latin typeface="Source Code Pro"/>
                <a:cs typeface="Source Code Pro"/>
              </a:rPr>
              <a:t>, and lakes. There are freshwater, estuary, forest, and intertidal habitats."</a:t>
            </a:r>
          </a:p>
          <a:p>
            <a:r>
              <a:rPr lang="en-US" dirty="0">
                <a:latin typeface="Source Code Pro"/>
                <a:cs typeface="Source Code Pro"/>
              </a:rPr>
              <a:t>    </a:t>
            </a:r>
            <a:r>
              <a:rPr lang="en-US" dirty="0" smtClean="0">
                <a:latin typeface="Source Code Pro"/>
                <a:cs typeface="Source Code Pro"/>
              </a:rPr>
              <a:t>}</a:t>
            </a:r>
          </a:p>
          <a:p>
            <a:r>
              <a:rPr lang="en-US" dirty="0" smtClean="0">
                <a:latin typeface="Source Code Pro"/>
                <a:cs typeface="Source Code Pro"/>
              </a:rPr>
              <a:t>]};</a:t>
            </a:r>
            <a:endParaRPr lang="en-US" dirty="0">
              <a:latin typeface="Source Code Pro"/>
              <a:cs typeface="Source Code Pro"/>
            </a:endParaRPr>
          </a:p>
        </p:txBody>
      </p:sp>
    </p:spTree>
    <p:extLst>
      <p:ext uri="{BB962C8B-B14F-4D97-AF65-F5344CB8AC3E}">
        <p14:creationId xmlns:p14="http://schemas.microsoft.com/office/powerpoint/2010/main" val="90804272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JSONLint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8</a:t>
            </a:fld>
            <a:endParaRPr lang="en-US" dirty="0"/>
          </a:p>
        </p:txBody>
      </p:sp>
      <p:pic>
        <p:nvPicPr>
          <p:cNvPr id="5" name="Picture 4" descr="Screen Shot 2012-05-09 at 9.51.49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223" y="1105873"/>
            <a:ext cx="9144000" cy="5164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78797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Theming Tools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9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2412" y="1121260"/>
            <a:ext cx="9144000" cy="5066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8178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10"/>
  <p:tag name="SECTOMILLISECCONVERTED" val="1"/>
  <p:tag name="MMPROD_UIDATA" val="&lt;database version=&quot;6.0&quot;&gt;&lt;object type=&quot;1&quot; unique_id=&quot;10001&quot;&gt;&lt;object type=&quot;8&quot; unique_id=&quot;717709&quot;&gt;&lt;/object&gt;&lt;object type=&quot;2&quot; unique_id=&quot;717710&quot;&gt;&lt;object type=&quot;3&quot; unique_id=&quot;717711&quot;&gt;&lt;property id=&quot;20148&quot; value=&quot;5&quot;/&gt;&lt;property id=&quot;20300&quot; value=&quot;Slide 1 - &amp;quot;Important Notes about the 16x9 Template&amp;quot;&quot;/&gt;&lt;property id=&quot;20307&quot; value=&quot;272&quot;/&gt;&lt;/object&gt;&lt;object type=&quot;3&quot; unique_id=&quot;717712&quot;&gt;&lt;property id=&quot;20148&quot; value=&quot;5&quot;/&gt;&lt;property id=&quot;20300&quot; value=&quot;Slide 2 - &amp;quot;Adobe Presentation&amp;quot;&quot;/&gt;&lt;property id=&quot;20307&quot; value=&quot;274&quot;/&gt;&lt;/object&gt;&lt;object type=&quot;3&quot; unique_id=&quot;717713&quot;&gt;&lt;property id=&quot;20148&quot; value=&quot;5&quot;/&gt;&lt;property id=&quot;20300&quot; value=&quot;Slide 3 - &amp;quot;Standard White Background Bullet Slide&amp;quot;&quot;/&gt;&lt;property id=&quot;20307&quot; value=&quot;271&quot;/&gt;&lt;/object&gt;&lt;object type=&quot;3&quot; unique_id=&quot;717714&quot;&gt;&lt;property id=&quot;20148&quot; value=&quot;5&quot;/&gt;&lt;property id=&quot;20300&quot; value=&quot;Slide 5 - &amp;quot;Properly Using Footers and Page Numbers in PowerPoint 2010&amp;quot;&quot;/&gt;&lt;property id=&quot;20307&quot; value=&quot;275&quot;/&gt;&lt;/object&gt;&lt;object type=&quot;3&quot; unique_id=&quot;717715&quot;&gt;&lt;property id=&quot;20148&quot; value=&quot;5&quot;/&gt;&lt;property id=&quot;20300&quot; value=&quot;Slide 6 - &amp;quot;Using Themes to Convert Old Presentations – PPT2010 on Windows&amp;quot;&quot;/&gt;&lt;property id=&quot;20307&quot; value=&quot;257&quot;/&gt;&lt;/object&gt;&lt;object type=&quot;3&quot; unique_id=&quot;717716&quot;&gt;&lt;property id=&quot;20148&quot; value=&quot;5&quot;/&gt;&lt;property id=&quot;20300&quot; value=&quot;Slide 7 - &amp;quot;Bar Chart&amp;quot;&quot;/&gt;&lt;property id=&quot;20307&quot; value=&quot;260&quot;/&gt;&lt;/object&gt;&lt;object type=&quot;3&quot; unique_id=&quot;717717&quot;&gt;&lt;property id=&quot;20148&quot; value=&quot;5&quot;/&gt;&lt;property id=&quot;20300&quot; value=&quot;Slide 8 - &amp;quot;Pie Chart&amp;quot;&quot;/&gt;&lt;property id=&quot;20307&quot; value=&quot;264&quot;/&gt;&lt;/object&gt;&lt;object type=&quot;3&quot; unique_id=&quot;717718&quot;&gt;&lt;property id=&quot;20148&quot; value=&quot;5&quot;/&gt;&lt;property id=&quot;20300&quot; value=&quot;Slide 9 - &amp;quot;White Content Area Layout&amp;quot;&quot;/&gt;&lt;property id=&quot;20307&quot; value=&quot;265&quot;/&gt;&lt;/object&gt;&lt;object type=&quot;3&quot; unique_id=&quot;717719&quot;&gt;&lt;property id=&quot;20148&quot; value=&quot;5&quot;/&gt;&lt;property id=&quot;20300&quot; value=&quot;Slide 10 - &amp;quot;Gray Content Area Layout&amp;quot;&quot;/&gt;&lt;property id=&quot;20307&quot; value=&quot;258&quot;/&gt;&lt;/object&gt;&lt;object type=&quot;3&quot; unique_id=&quot;717720&quot;&gt;&lt;property id=&quot;20148&quot; value=&quot;5&quot;/&gt;&lt;property id=&quot;20300&quot; value=&quot;Slide 11 - &amp;quot;Black Content Area Layout&amp;quot;&quot;/&gt;&lt;property id=&quot;20307&quot; value=&quot;259&quot;/&gt;&lt;/object&gt;&lt;object type=&quot;3&quot; unique_id=&quot;717721&quot;&gt;&lt;property id=&quot;20148&quot; value=&quot;5&quot;/&gt;&lt;property id=&quot;20300&quot; value=&quot;Slide 12 - &amp;quot;Color Palette&amp;quot;&quot;/&gt;&lt;property id=&quot;20307&quot; value=&quot;267&quot;/&gt;&lt;/object&gt;&lt;object type=&quot;3&quot; unique_id=&quot;717722&quot;&gt;&lt;property id=&quot;20148&quot; value=&quot;5&quot;/&gt;&lt;property id=&quot;20300&quot; value=&quot;Slide 13&quot;/&gt;&lt;property id=&quot;20307&quot; value=&quot;270&quot;/&gt;&lt;/object&gt;&lt;object type=&quot;3&quot; unique_id=&quot;717737&quot;&gt;&lt;property id=&quot;20148&quot; value=&quot;5&quot;/&gt;&lt;property id=&quot;20300&quot; value=&quot;Slide 4 - &amp;quot;How to save this template in your templates folder&amp;quot;&quot;/&gt;&lt;property id=&quot;20307&quot; value=&quot;276&quot;/&gt;&lt;/object&gt;&lt;object type=&quot;3&quot; unique_id=&quot;717777&quot;&gt;&lt;property id=&quot;20148&quot; value=&quot;5&quot;/&gt;&lt;property id=&quot;20300&quot; value=&quot;Slide 14&quot;/&gt;&lt;property id=&quot;20307&quot; value=&quot;277&quot;/&gt;&lt;/object&gt;&lt;/object&gt;&lt;/object&gt;&lt;/database&gt;"/>
</p:tagLst>
</file>

<file path=ppt/theme/theme1.xml><?xml version="1.0" encoding="utf-8"?>
<a:theme xmlns:a="http://schemas.openxmlformats.org/drawingml/2006/main" name="Adobe Master Widescreen 2012a">
  <a:themeElements>
    <a:clrScheme name="Adobe 2009">
      <a:dk1>
        <a:srgbClr val="000000"/>
      </a:dk1>
      <a:lt1>
        <a:sysClr val="window" lastClr="FFFFFF"/>
      </a:lt1>
      <a:dk2>
        <a:srgbClr val="6B737B"/>
      </a:dk2>
      <a:lt2>
        <a:srgbClr val="DADDE0"/>
      </a:lt2>
      <a:accent1>
        <a:srgbClr val="C1D82F"/>
      </a:accent1>
      <a:accent2>
        <a:srgbClr val="00A4E4"/>
      </a:accent2>
      <a:accent3>
        <a:srgbClr val="8348B5"/>
      </a:accent3>
      <a:accent4>
        <a:srgbClr val="FBB034"/>
      </a:accent4>
      <a:accent5>
        <a:srgbClr val="FFDD00"/>
      </a:accent5>
      <a:accent6>
        <a:srgbClr val="FF0000"/>
      </a:accent6>
      <a:hlink>
        <a:srgbClr val="000000"/>
      </a:hlink>
      <a:folHlink>
        <a:srgbClr val="3F3F3F"/>
      </a:folHlink>
    </a:clrScheme>
    <a:fontScheme name="Adobe Clean 2009">
      <a:majorFont>
        <a:latin typeface="Adobe Clean"/>
        <a:ea typeface=""/>
        <a:cs typeface=""/>
      </a:majorFont>
      <a:minorFont>
        <a:latin typeface="Adobe Clean"/>
        <a:ea typeface=""/>
        <a:cs typeface=""/>
      </a:minorFont>
    </a:fontScheme>
    <a:fmtScheme name="Trek">
      <a:fillStyleLst>
        <a:solidFill>
          <a:schemeClr val="phClr"/>
        </a:solidFill>
        <a:gradFill rotWithShape="1">
          <a:gsLst>
            <a:gs pos="0">
              <a:schemeClr val="phClr">
                <a:tint val="30000"/>
                <a:satMod val="250000"/>
              </a:schemeClr>
            </a:gs>
            <a:gs pos="72000">
              <a:schemeClr val="phClr">
                <a:tint val="75000"/>
                <a:satMod val="210000"/>
              </a:schemeClr>
            </a:gs>
            <a:gs pos="100000">
              <a:schemeClr val="phClr">
                <a:tint val="85000"/>
                <a:satMod val="21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5000"/>
                <a:shade val="85000"/>
                <a:satMod val="230000"/>
              </a:schemeClr>
            </a:gs>
            <a:gs pos="25000">
              <a:schemeClr val="phClr">
                <a:tint val="90000"/>
                <a:shade val="70000"/>
                <a:satMod val="220000"/>
              </a:schemeClr>
            </a:gs>
            <a:gs pos="50000">
              <a:schemeClr val="phClr">
                <a:tint val="90000"/>
                <a:shade val="58000"/>
                <a:satMod val="225000"/>
              </a:schemeClr>
            </a:gs>
            <a:gs pos="65000">
              <a:schemeClr val="phClr">
                <a:tint val="90000"/>
                <a:shade val="58000"/>
                <a:satMod val="225000"/>
              </a:schemeClr>
            </a:gs>
            <a:gs pos="80000">
              <a:schemeClr val="phClr">
                <a:tint val="90000"/>
                <a:shade val="69000"/>
                <a:satMod val="220000"/>
              </a:schemeClr>
            </a:gs>
            <a:gs pos="100000">
              <a:schemeClr val="phClr">
                <a:tint val="77000"/>
                <a:shade val="80000"/>
                <a:satMod val="230000"/>
              </a:schemeClr>
            </a:gs>
          </a:gsLst>
          <a:lin ang="5400000" scaled="1"/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>
            <a:bevelT w="10000" h="10000"/>
          </a:sp3d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bliqueTopLeft" fov="600000">
              <a:rot lat="0" lon="0" rev="0"/>
            </a:camera>
            <a:lightRig rig="balanced" dir="t">
              <a:rot lat="0" lon="0" rev="19200000"/>
            </a:lightRig>
          </a:scene3d>
          <a:sp3d contourW="12700" prstMaterial="matte">
            <a:bevelT w="60000" h="50800"/>
            <a:contourClr>
              <a:schemeClr val="phClr">
                <a:shade val="60000"/>
                <a:satMod val="11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17055</TotalTime>
  <Words>214</Words>
  <Application>Microsoft Macintosh PowerPoint</Application>
  <PresentationFormat>Custom</PresentationFormat>
  <Paragraphs>97</Paragraphs>
  <Slides>16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Adobe Master Widescreen 2012a</vt:lpstr>
      <vt:lpstr>Creating Mobile Applications with jQuery Mobile and PhoneGap Build</vt:lpstr>
      <vt:lpstr>Disclaimer</vt:lpstr>
      <vt:lpstr>Creating Mobile Applications with jQuery Mobile and PhoneGap Build</vt:lpstr>
      <vt:lpstr>Creating Mobile Applications with jQuery Mobile and PhoneGap Build</vt:lpstr>
      <vt:lpstr>Lab 7: Update</vt:lpstr>
      <vt:lpstr>JSON</vt:lpstr>
      <vt:lpstr>JSON example</vt:lpstr>
      <vt:lpstr>JSONLint</vt:lpstr>
      <vt:lpstr>Theming Tools</vt:lpstr>
      <vt:lpstr>Config.xml</vt:lpstr>
      <vt:lpstr>ConfiGAP</vt:lpstr>
      <vt:lpstr>Codiqa</vt:lpstr>
      <vt:lpstr>Books</vt:lpstr>
      <vt:lpstr>Take the SESSION SURVEY on the MAX COMPANION app</vt:lpstr>
      <vt:lpstr>Contact Info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Important Notes about the 16x9 Template</dc:title>
  <dc:creator>Adobe Systems, Inc.</dc:creator>
  <cp:lastModifiedBy>Chris Griffith</cp:lastModifiedBy>
  <cp:revision>267</cp:revision>
  <dcterms:created xsi:type="dcterms:W3CDTF">2009-08-20T18:55:32Z</dcterms:created>
  <dcterms:modified xsi:type="dcterms:W3CDTF">2013-05-06T06:07:55Z</dcterms:modified>
</cp:coreProperties>
</file>